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rts/chart6.xml" ContentType="application/vnd.openxmlformats-officedocument.drawingml.chart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ink/ink5.xml" ContentType="application/inkml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ink/ink6.xml" ContentType="application/inkml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7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8.xml" ContentType="application/inkml+xml"/>
  <Override PartName="/ppt/notesSlides/notesSlide2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6.xml" ContentType="application/vnd.openxmlformats-officedocument.presentationml.notesSlide+xml"/>
  <Override PartName="/ppt/tags/tag96.xml" ContentType="application/vnd.openxmlformats-officedocument.presentationml.tags+xml"/>
  <Override PartName="/ppt/notesSlides/notesSlide2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32.xml" ContentType="application/vnd.openxmlformats-officedocument.presentationml.notesSlide+xml"/>
  <Override PartName="/ppt/charts/chart7.xml" ContentType="application/vnd.openxmlformats-officedocument.drawingml.chart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  <p:sldMasterId id="2147483674" r:id="rId3"/>
  </p:sldMasterIdLst>
  <p:notesMasterIdLst>
    <p:notesMasterId r:id="rId105"/>
  </p:notesMasterIdLst>
  <p:handoutMasterIdLst>
    <p:handoutMasterId r:id="rId106"/>
  </p:handoutMasterIdLst>
  <p:sldIdLst>
    <p:sldId id="322" r:id="rId4"/>
    <p:sldId id="257" r:id="rId5"/>
    <p:sldId id="1005" r:id="rId6"/>
    <p:sldId id="999" r:id="rId7"/>
    <p:sldId id="996" r:id="rId8"/>
    <p:sldId id="1008" r:id="rId9"/>
    <p:sldId id="995" r:id="rId10"/>
    <p:sldId id="994" r:id="rId11"/>
    <p:sldId id="352" r:id="rId12"/>
    <p:sldId id="345" r:id="rId13"/>
    <p:sldId id="888" r:id="rId14"/>
    <p:sldId id="256" r:id="rId15"/>
    <p:sldId id="344" r:id="rId16"/>
    <p:sldId id="315" r:id="rId17"/>
    <p:sldId id="1018" r:id="rId18"/>
    <p:sldId id="629" r:id="rId19"/>
    <p:sldId id="1004" r:id="rId20"/>
    <p:sldId id="1009" r:id="rId21"/>
    <p:sldId id="1006" r:id="rId22"/>
    <p:sldId id="1007" r:id="rId23"/>
    <p:sldId id="630" r:id="rId24"/>
    <p:sldId id="1010" r:id="rId25"/>
    <p:sldId id="638" r:id="rId26"/>
    <p:sldId id="889" r:id="rId27"/>
    <p:sldId id="314" r:id="rId28"/>
    <p:sldId id="1000" r:id="rId29"/>
    <p:sldId id="338" r:id="rId30"/>
    <p:sldId id="273" r:id="rId31"/>
    <p:sldId id="1012" r:id="rId32"/>
    <p:sldId id="333" r:id="rId33"/>
    <p:sldId id="410" r:id="rId34"/>
    <p:sldId id="411" r:id="rId35"/>
    <p:sldId id="414" r:id="rId36"/>
    <p:sldId id="1014" r:id="rId37"/>
    <p:sldId id="1013" r:id="rId38"/>
    <p:sldId id="1011" r:id="rId39"/>
    <p:sldId id="1019" r:id="rId40"/>
    <p:sldId id="1015" r:id="rId41"/>
    <p:sldId id="1016" r:id="rId42"/>
    <p:sldId id="1020" r:id="rId43"/>
    <p:sldId id="1021" r:id="rId44"/>
    <p:sldId id="1022" r:id="rId45"/>
    <p:sldId id="1023" r:id="rId46"/>
    <p:sldId id="1024" r:id="rId47"/>
    <p:sldId id="1025" r:id="rId48"/>
    <p:sldId id="1026" r:id="rId49"/>
    <p:sldId id="1029" r:id="rId50"/>
    <p:sldId id="1031" r:id="rId51"/>
    <p:sldId id="1032" r:id="rId52"/>
    <p:sldId id="1033" r:id="rId53"/>
    <p:sldId id="1030" r:id="rId54"/>
    <p:sldId id="616" r:id="rId55"/>
    <p:sldId id="1034" r:id="rId56"/>
    <p:sldId id="1035" r:id="rId57"/>
    <p:sldId id="416" r:id="rId58"/>
    <p:sldId id="617" r:id="rId59"/>
    <p:sldId id="572" r:id="rId60"/>
    <p:sldId id="1037" r:id="rId61"/>
    <p:sldId id="574" r:id="rId62"/>
    <p:sldId id="578" r:id="rId63"/>
    <p:sldId id="419" r:id="rId64"/>
    <p:sldId id="420" r:id="rId65"/>
    <p:sldId id="421" r:id="rId66"/>
    <p:sldId id="422" r:id="rId67"/>
    <p:sldId id="423" r:id="rId68"/>
    <p:sldId id="619" r:id="rId69"/>
    <p:sldId id="620" r:id="rId70"/>
    <p:sldId id="582" r:id="rId71"/>
    <p:sldId id="583" r:id="rId72"/>
    <p:sldId id="621" r:id="rId73"/>
    <p:sldId id="1036" r:id="rId74"/>
    <p:sldId id="1039" r:id="rId75"/>
    <p:sldId id="435" r:id="rId76"/>
    <p:sldId id="1040" r:id="rId77"/>
    <p:sldId id="588" r:id="rId78"/>
    <p:sldId id="436" r:id="rId79"/>
    <p:sldId id="589" r:id="rId80"/>
    <p:sldId id="598" r:id="rId81"/>
    <p:sldId id="599" r:id="rId82"/>
    <p:sldId id="600" r:id="rId83"/>
    <p:sldId id="601" r:id="rId84"/>
    <p:sldId id="602" r:id="rId85"/>
    <p:sldId id="603" r:id="rId86"/>
    <p:sldId id="604" r:id="rId87"/>
    <p:sldId id="605" r:id="rId88"/>
    <p:sldId id="606" r:id="rId89"/>
    <p:sldId id="1028" r:id="rId90"/>
    <p:sldId id="1027" r:id="rId91"/>
    <p:sldId id="367" r:id="rId92"/>
    <p:sldId id="368" r:id="rId93"/>
    <p:sldId id="369" r:id="rId94"/>
    <p:sldId id="439" r:id="rId95"/>
    <p:sldId id="432" r:id="rId96"/>
    <p:sldId id="446" r:id="rId97"/>
    <p:sldId id="1042" r:id="rId98"/>
    <p:sldId id="1041" r:id="rId99"/>
    <p:sldId id="1043" r:id="rId100"/>
    <p:sldId id="447" r:id="rId101"/>
    <p:sldId id="448" r:id="rId102"/>
    <p:sldId id="347" r:id="rId103"/>
    <p:sldId id="451" r:id="rId104"/>
  </p:sldIdLst>
  <p:sldSz cx="12190413" cy="6859588"/>
  <p:notesSz cx="6858000" cy="9144000"/>
  <p:embeddedFontLst>
    <p:embeddedFont>
      <p:font typeface="굴림체" panose="020B0609000101010101" pitchFamily="49" charset="-127"/>
      <p:regular r:id="rId107"/>
    </p:embeddedFont>
    <p:embeddedFont>
      <p:font typeface="맑은 고딕" panose="020B0503020000020004" pitchFamily="34" charset="-127"/>
      <p:regular r:id="rId108"/>
      <p:bold r:id="rId109"/>
    </p:embeddedFont>
    <p:embeddedFont>
      <p:font typeface="Calibri" panose="020F0502020204030204" pitchFamily="34" charset="0"/>
      <p:regular r:id="rId110"/>
      <p:bold r:id="rId111"/>
      <p:italic r:id="rId112"/>
      <p:boldItalic r:id="rId113"/>
    </p:embeddedFont>
    <p:embeddedFont>
      <p:font typeface="Calibri Light" panose="020F0302020204030204" pitchFamily="34" charset="0"/>
      <p:regular r:id="rId114"/>
      <p:italic r:id="rId115"/>
    </p:embeddedFont>
    <p:embeddedFont>
      <p:font typeface="Cambria Math" panose="02040503050406030204" pitchFamily="18" charset="0"/>
      <p:regular r:id="rId116"/>
    </p:embeddedFont>
    <p:embeddedFont>
      <p:font typeface="Roboto" panose="02000000000000000000" pitchFamily="2" charset="0"/>
      <p:regular r:id="rId117"/>
      <p:bold r:id="rId118"/>
      <p:italic r:id="rId119"/>
      <p:boldItalic r:id="rId12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8" autoAdjust="0"/>
    <p:restoredTop sz="82881" autoAdjust="0"/>
  </p:normalViewPr>
  <p:slideViewPr>
    <p:cSldViewPr>
      <p:cViewPr varScale="1">
        <p:scale>
          <a:sx n="90" d="100"/>
          <a:sy n="90" d="100"/>
        </p:scale>
        <p:origin x="1638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-147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font" Target="fonts/font11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6.fntdata"/><Relationship Id="rId16" Type="http://schemas.openxmlformats.org/officeDocument/2006/relationships/slide" Target="slides/slide13.xml"/><Relationship Id="rId107" Type="http://schemas.openxmlformats.org/officeDocument/2006/relationships/font" Target="fonts/font1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7.fntdata"/><Relationship Id="rId118" Type="http://schemas.openxmlformats.org/officeDocument/2006/relationships/font" Target="fonts/font12.fntdata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font" Target="fonts/font2.fntdata"/><Relationship Id="rId124" Type="http://schemas.openxmlformats.org/officeDocument/2006/relationships/tableStyles" Target="tableStyle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8.fntdata"/><Relationship Id="rId119" Type="http://schemas.openxmlformats.org/officeDocument/2006/relationships/font" Target="fonts/font13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3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14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4.fntdata"/><Relationship Id="rId115" Type="http://schemas.openxmlformats.org/officeDocument/2006/relationships/font" Target="fonts/font9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5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draft\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2.2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Public\Documents\ml-class\lectures-slides\assets\portland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ow\Desktop\cs229a\mark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594096553615934"/>
          <c:y val="6.5714185444691278E-2"/>
          <c:w val="0.77646128886137766"/>
          <c:h val="0.758977289372818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Size (feet2)</c:v>
                </c:pt>
              </c:strCache>
            </c:strRef>
          </c:tx>
          <c:spPr>
            <a:ln w="38100">
              <a:noFill/>
            </a:ln>
          </c:spPr>
          <c:marker>
            <c:symbol val="x"/>
            <c:size val="12"/>
            <c:spPr>
              <a:noFill/>
              <a:ln w="19050">
                <a:solidFill>
                  <a:srgbClr val="C00000"/>
                </a:solidFill>
              </a:ln>
            </c:spPr>
          </c:marker>
          <c:xVal>
            <c:numRef>
              <c:f>Sheet1!$A$2:$A$12</c:f>
              <c:numCache>
                <c:formatCode>General</c:formatCode>
                <c:ptCount val="11"/>
                <c:pt idx="0">
                  <c:v>432.42296918767499</c:v>
                </c:pt>
                <c:pt idx="1">
                  <c:v>610.994397759104</c:v>
                </c:pt>
                <c:pt idx="2">
                  <c:v>628.50140056022406</c:v>
                </c:pt>
                <c:pt idx="3">
                  <c:v>856.09243697478996</c:v>
                </c:pt>
                <c:pt idx="4">
                  <c:v>950.63025210084004</c:v>
                </c:pt>
                <c:pt idx="5">
                  <c:v>1202.7310924369699</c:v>
                </c:pt>
                <c:pt idx="6">
                  <c:v>1412.8151260504201</c:v>
                </c:pt>
                <c:pt idx="7">
                  <c:v>1661.4145658263301</c:v>
                </c:pt>
                <c:pt idx="8">
                  <c:v>1787.4649859944</c:v>
                </c:pt>
                <c:pt idx="9">
                  <c:v>1952.0308123249299</c:v>
                </c:pt>
                <c:pt idx="10">
                  <c:v>2186.6246498599398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100.917431192661</c:v>
                </c:pt>
                <c:pt idx="1">
                  <c:v>143.73088685015301</c:v>
                </c:pt>
                <c:pt idx="2">
                  <c:v>213.45565749235499</c:v>
                </c:pt>
                <c:pt idx="3">
                  <c:v>229.35779816513801</c:v>
                </c:pt>
                <c:pt idx="4">
                  <c:v>288.07339449541303</c:v>
                </c:pt>
                <c:pt idx="5">
                  <c:v>274.61773700305798</c:v>
                </c:pt>
                <c:pt idx="6">
                  <c:v>308.86850152905203</c:v>
                </c:pt>
                <c:pt idx="7">
                  <c:v>290.51987767584097</c:v>
                </c:pt>
                <c:pt idx="8">
                  <c:v>337.003058103976</c:v>
                </c:pt>
                <c:pt idx="9">
                  <c:v>306.42201834862402</c:v>
                </c:pt>
                <c:pt idx="10">
                  <c:v>291.74311926605498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6C-45DF-A455-51E0DAC07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4717264"/>
        <c:axId val="724711824"/>
      </c:scatterChart>
      <c:valAx>
        <c:axId val="724717264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>
            <a:solidFill>
              <a:schemeClr val="bg1">
                <a:lumMod val="50000"/>
              </a:schemeClr>
            </a:solidFill>
          </a:ln>
        </c:spPr>
        <c:txPr>
          <a:bodyPr/>
          <a:lstStyle/>
          <a:p>
            <a:pPr>
              <a:defRPr sz="1600"/>
            </a:pPr>
            <a:endParaRPr lang="tr-TR"/>
          </a:p>
        </c:txPr>
        <c:crossAx val="724711824"/>
        <c:crosses val="autoZero"/>
        <c:crossBetween val="midCat"/>
        <c:majorUnit val="500"/>
      </c:valAx>
      <c:valAx>
        <c:axId val="72471182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txPr>
          <a:bodyPr/>
          <a:lstStyle/>
          <a:p>
            <a:pPr>
              <a:defRPr sz="1600"/>
            </a:pPr>
            <a:endParaRPr lang="tr-TR"/>
          </a:p>
        </c:txPr>
        <c:crossAx val="724717264"/>
        <c:crosses val="autoZero"/>
        <c:crossBetween val="midCat"/>
        <c:majorUnit val="100"/>
        <c:minorUnit val="10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5D-4AA8-A6BF-3F9B5455C68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5D-4AA8-A6BF-3F9B5455C68F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5D-4AA8-A6BF-3F9B5455C68F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5D-4AA8-A6BF-3F9B5455C68F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E5D-4AA8-A6BF-3F9B5455C68F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E5D-4AA8-A6BF-3F9B5455C68F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E5D-4AA8-A6BF-3F9B5455C68F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E5D-4AA8-A6BF-3F9B5455C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6512"/>
        <c:axId val="85457936"/>
      </c:scatterChart>
      <c:valAx>
        <c:axId val="854465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7936"/>
        <c:crosses val="autoZero"/>
        <c:crossBetween val="midCat"/>
        <c:majorUnit val="1"/>
      </c:valAx>
      <c:valAx>
        <c:axId val="8545793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65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tr-T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5A-4A3B-992F-E5C2466AC360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5A-4A3B-992F-E5C2466AC360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5A-4A3B-992F-E5C2466AC360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5A-4A3B-992F-E5C2466AC360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5A-4A3B-992F-E5C2466AC360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5A-4A3B-992F-E5C2466AC360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F5A-4A3B-992F-E5C2466AC360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F5A-4A3B-992F-E5C2466AC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128"/>
        <c:axId val="85454672"/>
      </c:scatterChart>
      <c:valAx>
        <c:axId val="854541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4672"/>
        <c:crosses val="autoZero"/>
        <c:crossBetween val="midCat"/>
        <c:majorUnit val="0.5"/>
      </c:valAx>
      <c:valAx>
        <c:axId val="8545467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41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tr-T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E5D-4AA8-A6BF-3F9B5455C68F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E5D-4AA8-A6BF-3F9B5455C68F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E5D-4AA8-A6BF-3F9B5455C68F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DE5D-4AA8-A6BF-3F9B5455C68F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DE5D-4AA8-A6BF-3F9B5455C68F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DE5D-4AA8-A6BF-3F9B5455C68F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DE5D-4AA8-A6BF-3F9B5455C68F}"/>
            </c:ext>
          </c:extLst>
        </c:ser>
        <c:ser>
          <c:idx val="0"/>
          <c:order val="0"/>
          <c:spPr>
            <a:ln w="0">
              <a:noFill/>
            </a:ln>
          </c:spPr>
          <c:marker>
            <c:symbol val="x"/>
            <c:size val="13"/>
            <c:spPr>
              <a:ln w="19050">
                <a:solidFill>
                  <a:schemeClr val="accent2"/>
                </a:solidFill>
              </a:ln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DE5D-4AA8-A6BF-3F9B5455C6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46512"/>
        <c:axId val="85457936"/>
      </c:scatterChart>
      <c:valAx>
        <c:axId val="85446512"/>
        <c:scaling>
          <c:orientation val="minMax"/>
          <c:max val="3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7936"/>
        <c:crosses val="autoZero"/>
        <c:crossBetween val="midCat"/>
        <c:majorUnit val="1"/>
      </c:valAx>
      <c:valAx>
        <c:axId val="85457936"/>
        <c:scaling>
          <c:orientation val="minMax"/>
          <c:max val="3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46512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tr-T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4"/>
          <c:order val="4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F5A-4A3B-992F-E5C2466AC360}"/>
            </c:ext>
          </c:extLst>
        </c:ser>
        <c:ser>
          <c:idx val="5"/>
          <c:order val="5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5A-4A3B-992F-E5C2466AC360}"/>
            </c:ext>
          </c:extLst>
        </c:ser>
        <c:ser>
          <c:idx val="6"/>
          <c:order val="6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F5A-4A3B-992F-E5C2466AC360}"/>
            </c:ext>
          </c:extLst>
        </c:ser>
        <c:ser>
          <c:idx val="7"/>
          <c:order val="7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5A-4A3B-992F-E5C2466AC360}"/>
            </c:ext>
          </c:extLst>
        </c:ser>
        <c:ser>
          <c:idx val="2"/>
          <c:order val="2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F5A-4A3B-992F-E5C2466AC360}"/>
            </c:ext>
          </c:extLst>
        </c:ser>
        <c:ser>
          <c:idx val="3"/>
          <c:order val="3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F5A-4A3B-992F-E5C2466AC360}"/>
            </c:ext>
          </c:extLst>
        </c:ser>
        <c:ser>
          <c:idx val="1"/>
          <c:order val="1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F5A-4A3B-992F-E5C2466AC360}"/>
            </c:ext>
          </c:extLst>
        </c:ser>
        <c:ser>
          <c:idx val="0"/>
          <c:order val="0"/>
          <c:spPr>
            <a:ln w="28575">
              <a:noFill/>
            </a:ln>
          </c:spPr>
          <c:marker>
            <c:symbol val="none"/>
          </c:marker>
          <c:xVal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F5A-4A3B-992F-E5C2466AC3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5454128"/>
        <c:axId val="85454672"/>
      </c:scatterChart>
      <c:valAx>
        <c:axId val="85454128"/>
        <c:scaling>
          <c:orientation val="minMax"/>
          <c:max val="2.5"/>
          <c:min val="-0.5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00"/>
        </c:spPr>
        <c:crossAx val="85454672"/>
        <c:crosses val="autoZero"/>
        <c:crossBetween val="midCat"/>
        <c:majorUnit val="0.5"/>
      </c:valAx>
      <c:valAx>
        <c:axId val="85454672"/>
        <c:scaling>
          <c:orientation val="minMax"/>
          <c:max val="3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cross"/>
        <c:minorTickMark val="none"/>
        <c:tickLblPos val="nextTo"/>
        <c:spPr>
          <a:ln w="38100"/>
        </c:spPr>
        <c:crossAx val="85454128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2000"/>
      </a:pPr>
      <a:endParaRPr lang="tr-T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5DA-45E2-95DB-C10018D33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221424"/>
        <c:axId val="77222512"/>
      </c:scatterChart>
      <c:valAx>
        <c:axId val="7722142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25400"/>
        </c:spPr>
        <c:crossAx val="77222512"/>
        <c:crosses val="autoZero"/>
        <c:crossBetween val="midCat"/>
      </c:valAx>
      <c:valAx>
        <c:axId val="77222512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spPr>
          <a:ln w="25400"/>
        </c:spPr>
        <c:crossAx val="7722142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tr-T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7"/>
            <c:spPr>
              <a:ln w="15875">
                <a:solidFill>
                  <a:srgbClr val="C00000"/>
                </a:solidFill>
              </a:ln>
            </c:spPr>
          </c:marker>
          <c:xVal>
            <c:numRef>
              <c:f>Sheet1!$A$1:$A$20</c:f>
              <c:numCache>
                <c:formatCode>General</c:formatCode>
                <c:ptCount val="20"/>
                <c:pt idx="0">
                  <c:v>59.331797235022997</c:v>
                </c:pt>
                <c:pt idx="1">
                  <c:v>82.373271889400897</c:v>
                </c:pt>
                <c:pt idx="2">
                  <c:v>112.327188940092</c:v>
                </c:pt>
                <c:pt idx="3">
                  <c:v>152.64976958525301</c:v>
                </c:pt>
                <c:pt idx="4">
                  <c:v>167.626728110599</c:v>
                </c:pt>
                <c:pt idx="5">
                  <c:v>221.77419354838699</c:v>
                </c:pt>
                <c:pt idx="6">
                  <c:v>228.68663594469999</c:v>
                </c:pt>
                <c:pt idx="7">
                  <c:v>301.267281105991</c:v>
                </c:pt>
                <c:pt idx="8">
                  <c:v>312.78801843318001</c:v>
                </c:pt>
                <c:pt idx="9">
                  <c:v>343.89400921659001</c:v>
                </c:pt>
                <c:pt idx="10">
                  <c:v>272.46543778801799</c:v>
                </c:pt>
                <c:pt idx="11">
                  <c:v>394.58525345622098</c:v>
                </c:pt>
                <c:pt idx="12">
                  <c:v>393.43317972350201</c:v>
                </c:pt>
                <c:pt idx="13">
                  <c:v>142.281105990783</c:v>
                </c:pt>
                <c:pt idx="14">
                  <c:v>88.133640552995402</c:v>
                </c:pt>
                <c:pt idx="15">
                  <c:v>127.30414746543801</c:v>
                </c:pt>
                <c:pt idx="16">
                  <c:v>189.51612903225799</c:v>
                </c:pt>
                <c:pt idx="17">
                  <c:v>262.09677419354801</c:v>
                </c:pt>
                <c:pt idx="18">
                  <c:v>433.75576036866403</c:v>
                </c:pt>
                <c:pt idx="19">
                  <c:v>134.216589861751</c:v>
                </c:pt>
              </c:numCache>
            </c:numRef>
          </c:xVal>
          <c:yVal>
            <c:numRef>
              <c:f>Sheet1!$B$1:$B$20</c:f>
              <c:numCache>
                <c:formatCode>General</c:formatCode>
                <c:ptCount val="20"/>
                <c:pt idx="0">
                  <c:v>95.760233918128705</c:v>
                </c:pt>
                <c:pt idx="1">
                  <c:v>161.549707602339</c:v>
                </c:pt>
                <c:pt idx="2">
                  <c:v>211.25730994151999</c:v>
                </c:pt>
                <c:pt idx="3">
                  <c:v>244.88304093567299</c:v>
                </c:pt>
                <c:pt idx="4">
                  <c:v>293.12865497076001</c:v>
                </c:pt>
                <c:pt idx="5">
                  <c:v>287.28070175438597</c:v>
                </c:pt>
                <c:pt idx="6">
                  <c:v>315.05847953216397</c:v>
                </c:pt>
                <c:pt idx="7">
                  <c:v>288.74269005847998</c:v>
                </c:pt>
                <c:pt idx="8">
                  <c:v>342.83625730994203</c:v>
                </c:pt>
                <c:pt idx="9">
                  <c:v>315.05847953216397</c:v>
                </c:pt>
                <c:pt idx="10">
                  <c:v>325.29239766081901</c:v>
                </c:pt>
                <c:pt idx="11">
                  <c:v>297.51461988304101</c:v>
                </c:pt>
                <c:pt idx="12">
                  <c:v>342.83625730994203</c:v>
                </c:pt>
                <c:pt idx="13">
                  <c:v>173.24561403508801</c:v>
                </c:pt>
                <c:pt idx="14">
                  <c:v>218.56725146198801</c:v>
                </c:pt>
                <c:pt idx="15">
                  <c:v>313.59649122807002</c:v>
                </c:pt>
                <c:pt idx="16">
                  <c:v>336.98830409356702</c:v>
                </c:pt>
                <c:pt idx="17">
                  <c:v>291.66666666666703</c:v>
                </c:pt>
                <c:pt idx="18">
                  <c:v>309.21052631578999</c:v>
                </c:pt>
                <c:pt idx="19">
                  <c:v>278.508771929825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552-4909-BA2B-BA5600B9F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280240"/>
        <c:axId val="-15269360"/>
      </c:scatterChart>
      <c:valAx>
        <c:axId val="-15280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crossAx val="-15269360"/>
        <c:crosses val="autoZero"/>
        <c:crossBetween val="midCat"/>
      </c:valAx>
      <c:valAx>
        <c:axId val="-15269360"/>
        <c:scaling>
          <c:orientation val="minMax"/>
          <c:max val="35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crossAx val="-1528024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23T00:30:19.21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13443 10345 3331,'-28'0'1249,"28"0"32,0-27 224,0 27 1,0 0-289,0 0-672,0-26-225,0 26 96,0 0 65,28 0-97,-28 0-96,27 0-31,-1 0-1,-26 0 0,52 0 0,-25 0-31,0 0 95,26 0 0,-1 0 0,28 0-95,-1 0-33,26 0-96,3 0 64,24 0-128,25 0 32,-25 0-32,28 0-32,-1 0 32,-1 0-32,2 0 32,24 0 0,2 0 0,0 26 32,-2-26 32,-25 0 1,28 0 31,-29 0-128,0 27 0,0-27 32,-24 0 0,-2 0-32,-26 0 0,0 0 0,-28 0 0,-23 0 32,-5 0-192,-50 0-609,0 0-1505,-24-27-5414</inkml:trace>
  <inkml:trace contextRef="#ctx0" brushRef="#br0" timeOffset="3679.21">686 7247 5925,'-52'0'96,"52"25"0,0-25 769,0 0 1025,0 0-128,0 0-673,27 0-641,-2 0-64,2 0 1,26-25-129,26 25-128,-25 0-96,24 0 0,3 0-32,24-28 0,27 28-160,28 0 32,-1 0 128,-2 0 32,83-27 32,24 2 256,28 25 257,24-28 31,-52 28-95,-25 0-97,-54 0-224,-26 0-95,-26 0-65,-1 0 64,-27 0-96,-25 0 0,-28 0-225,-25 28-223,1-28-64,-28 0-193,0 0-288,0-28-2594,-28 28-5638</inkml:trace>
  <inkml:trace contextRef="#ctx0" brushRef="#br0" timeOffset="59280.39">7436 8093 1249,'-27'0'1954,"27"0"-97,-27 0 738,27-26 31,0 26-384,-26 0-480,26 0-417,0-27-288,0 27-160,-27 0-32,27 0-96,0 0-385,0 0-224,0 0-32,27 0 97,-27 27-33,26-27 160,1 26-160,0-26 0,-2 27 65,28 26-161,1-27 0,24 27-32,-23-26 64,24 26-128,-1 0 96,2-27-160,-28 27-224,28-26 512,-25-1-384,-31 1 64,3 0-128,-1-27-65,2 0-63,-28 0-193,0 25-95,0-25-65,0 0-320,-28-25-544,2 25-1186,26-27-3811</inkml:trace>
  <inkml:trace contextRef="#ctx0" brushRef="#br0" timeOffset="59554.4">8176 7961 11402,'-27'0'1570,"3"0"-1346,-4 0 353,1 27 512,1 25-417,-28 1-223,2 27-129,-1-1 96,-26 26 225,25-23-161,3 23-384,-4-53 193,29 28-289,-1-53-96,2 25-321,25-26-383,0 1-930,0-27-2722,0 0-6277</inkml:trace>
  <inkml:trace contextRef="#ctx0" brushRef="#br0" timeOffset="62844.59">9421 8093 3843,'0'0'2691,"-28"0"191,28-26-319,0 26-673,0 0-289,0 0-320,0 0-640,0 0-417,28 26 353,-1 1-1,51 0-127,-24 25-161,24 28 0,-25-27-192,26 26 0,2-26 1,-30 0-33,30 1 64,-29-2-192,2-26 128,-28 1-64,0 0-353,-26-1-383,0-26-417,0 26-385,-26-26-1184,26 0-2980</inkml:trace>
  <inkml:trace contextRef="#ctx0" brushRef="#br0" timeOffset="63066.6">10241 8015 13869,'-27'0'672,"-26"0"-351,1 52 479,-2 1 161,-24 26-192,-4 27-192,-23 0-417,26 0-64,26-27-32,1 1-32,-1-27-320,26-1-321,27 2-608,0-28-1666,27-26-5221</inkml:trace>
  <inkml:trace contextRef="#ctx0" brushRef="#br0" timeOffset="64366.68">11669 8173 6374,'-24'-26'2017,"-3"26"258,27 0-418,0-27-191,0 27-321,0 0-288,0 0-480,0 0-289,27 27 192,-3-27 65,4 26-129,25 26 97,26-25-193,-26 26-192,26-1 0,26-24 1,-25 26-129,-2-2 0,4-26-32,-30 28-65,1-29 1,0 2-352,-27-1-33,0-26-255,1 27-129,-27-27-224,0 0-352,0 0-673,0 0-417,0 0-2337</inkml:trace>
  <inkml:trace contextRef="#ctx0" brushRef="#br0" timeOffset="64633.68">12438 8067 13837,'-80'26'832,"52"-26"-832,-23 27 193,24 0 607,-27 25 33,-25 28-192,26-2-321,1 4-192,-1-4-32,1 1-64,25-26-32,0 1-64,27-2-224,0-26-193,0-26-447,0 27-706,0-27-2434</inkml:trace>
  <inkml:trace contextRef="#ctx0" brushRef="#br0" timeOffset="65706.75">15585 8093 4964,'-24'0'4645,"-4"0"-1987,28 0-448,0 0-640,0 0-609,0 0-353,0 0-288,28 0 417,-4 27 128,3 0-320,28-1-257,23 26 96,2 2-288,-28-28-32,55 26 64,-28 2-64,-1-26-31,-23 24 63,24-26-257,-53 1-95,28 0-128,-54-27-385,26 0-192,-26 0-384,0 0-705,0 0-1954,-26 0-6630</inkml:trace>
  <inkml:trace contextRef="#ctx0" brushRef="#br0" timeOffset="65981.77">16328 8093 15054,'-27'0'672,"1"0"-832,26 27 320,-52 0 385,25 25-129,-28 1-320,5 0 161,-5 27 223,3-1-160,-1 1-191,-1-28 31,2 1-160,26 1-193,-1-2-543,27-26-738,0-26-1344,27 0-2531</inkml:trace>
  <inkml:trace contextRef="#ctx0" brushRef="#br0" timeOffset="66897.82">18312 8199 7527,'-79'-26'288,"52"26"-160,1 0 2114,0-26-929,0 26 1,26 0 223,-27-27-256,27 27-224,0 0-32,0 0-32,0 0-256,0 0-193,0 0-159,27 27-97,-1-27 193,0 26-321,27 0 64,2 0 96,-5 28-64,32-28-159,-4 26-33,28-24-32,-26 26 64,-2-2-128,1-26 64,-26 28-96,2-29-97,-4 2-159,3-1-96,-54 1 224,27-27-129,-27 0-95,0 0-33,0 0-31,-27 0-513,27-27-320,-26 27-609,-29-53-2370</inkml:trace>
  <inkml:trace contextRef="#ctx0" brushRef="#br0" timeOffset="67142.84">18973 8015 9833,'-51'25'1089,"23"-25"-993,2 53 1826,-26 1 192,-2 24-865,-24 2-352,-2 0-193,28 26-127,-28-26-289,28-28-224,25 1-160,-1 0-320,28-1-705,0-25-1698,0 0-5541</inkml:trace>
  <inkml:trace contextRef="#ctx0" brushRef="#br1" timeOffset="71290.07">13310 4385 11434,'0'0'1666,"-27"0"-225,27 0 129,0 0-385,0 0-512,0 0-513,27 0-32,-1 0 480,29 25 65,-3 28-225,28-26-159,-1 26-33,1-26-128,-2 25-32,28 1 32,-25 0-64,-2 1 32,-1-28-96,-24 28 0,-1-29 0,-28-25 0,2 27-512,-27-27-289,0 0-192,0 26-128,0-26-384,-27 0-449,2 0-1153,-28 0-3267</inkml:trace>
  <inkml:trace contextRef="#ctx0" brushRef="#br1" timeOffset="71515.09">14131 4410 5637,'0'-25'8552,"-27"25"-8264,27 0 289,-25 0 224,-2 25-449,-26 3 32,1 24 129,-29 28 127,30 0 129,-30-2-353,29 2-255,-2-1-97,1 1-64,26-27-193,2-27-447,25 27-225,0-26-993,0-1-3395</inkml:trace>
  <inkml:trace contextRef="#ctx0" brushRef="#br1" timeOffset="72784.16">17121 4438 8263,'-26'0'5125,"26"0"-3587,0 0 63,0 0-512,0 0-512,0 0-385,26 25 192,1 2 97,28 0 95,-5 26-31,31-1-385,-2-24-32,0 25 32,1-1-96,-2-25-96,-24-1-128,-2 1-128,1 0-129,-25-27-159,-1 25-353,-27-25-480,0 0-609,0 0-513,-27-25-3394</inkml:trace>
  <inkml:trace contextRef="#ctx0" brushRef="#br1" timeOffset="72986.17">17809 4463 13356,'0'0'1409,"-27"0"-960,1 0 640,2 27-128,-31 0-224,2 26-289,-26-1-32,0 29-223,26-2-129,-26 1-96,53-28-417,-1-26-512,-1 1-768,28 0-1923,0-1-5380</inkml:trace>
  <inkml:trace contextRef="#ctx0" brushRef="#br1" timeOffset="73873.22">19716 4385 15214,'-27'25'1089,"0"-25"128,27 0 0,0 0-608,27 28 31,26-3 321,-1 2-288,2 26-225,24 0-95,30-27-225,-31 27-32,5 0-64,-4 1 0,1-28-64,-26 1-224,1 0-33,-2-2-351,-26 2-513,-26-27-449,0 0-384,0 0-480,-26 0-3748</inkml:trace>
  <inkml:trace contextRef="#ctx0" brushRef="#br1" timeOffset="74084.23">20562 4385 15150,'-27'0'897,"1"0"-737,-26 25 833,-2 3 0,1 24-449,-26 28-223,-26 0-193,24-2 32,2 2-160,-1-26 32,28-2-320,26 1-577,-1-26-673,27-1-1376,27 0-3653</inkml:trace>
  <inkml:trace contextRef="#ctx0" brushRef="#br1" timeOffset="74781.27">21489 4385 10890,'-106'0'1665,"80"0"-1120,-1 0 864,-1 0 193,4 0-577,24 0-321,-27 0 65,27 0 160,0 25-192,27-25 31,-3 28-127,4-3-289,25 2-95,-1 26-65,28-26-32,-28 25-32,28 1-96,26 0 0,-28 1-64,-23-28-64,24 28-192,-53-29-33,28-25-255,-28 27-513,-26-27-417,0 0-479,0 0-1186,0 0-4132</inkml:trace>
  <inkml:trace contextRef="#ctx0" brushRef="#br1" timeOffset="74983.28">22018 4331 17008,'-79'27'160,"-1"25"961,28 1-64,-56 27-449,30-1-383,-1 2-193,26-2-128,-1 1-321,29-28-544,25 1-800,0 0-1507,25-27-3522</inkml:trace>
  <inkml:trace contextRef="#ctx0" brushRef="#br1" timeOffset="75734.33">22811 4331 11627,'-27'0'1537,"2"0"-448,-2 0 961,27 0-513,0 0-319,0 0-482,0 0-287,0 27 255,27-27 33,-2 27-128,2 26-225,28-28 32,22 29-159,-22-1-65,50-1-32,-26-24-32,1 25-128,25-28 96,-26 29-256,-25-28-64,0-26-129,-2 27-319,-52-27-289,26 0-352,-26 0 96,0 0-769,-26-27-1890,0 1-1697</inkml:trace>
  <inkml:trace contextRef="#ctx0" brushRef="#br1" timeOffset="75972.34">23659 4278 15502,'-27'-27'801,"27"27"-385,-26 0 577,0 0-224,-27 27-481,-2 1 33,-23 24 159,-28 53 385,0 2-160,0-2-257,1 2-224,26-2-128,25-25-64,27-27-288,0 1-481,27-29-704,27 2-769,0-1-4741</inkml:trace>
  <inkml:trace contextRef="#ctx0" brushRef="#br0" timeOffset="82400.7">2512 8464 4260,'-80'0'1825,"55"0"289,-28 0-64,26 0 0,0 0-416,2 0-449,-2 0-448,1 0-129,26 0-95,-27 0-129,27-25-224,0 25-160,0 0 32,0 0-96,27 0 128,-1 0-64,1 0 0,25 0 64,28 0-96,-1 0 0,53 0 64,1 0-32,-28 0 0,2 0-64,-2 0-160,-26 0-193,2 0-127,-2 0-1,-26 0 65,-27 0 32,0-28 63,-26 28 65,0 0-801,0-26-2338,-26 26-1570</inkml:trace>
  <inkml:trace contextRef="#ctx0" brushRef="#br0" timeOffset="82666.72">3202 8225 5413,'0'0'3747,"26"0"-3651,-26 0-192,24 0 545,-24 0 287,28 0-255,26 0-65,-2 27-128,1 0-63,0-1 95,-1 1 96,2-27-159,-28 25-1,2 3 32,-4-2-64,3 2 33,-27-28 63,0 25 385,-27-25 31,3 27-319,-30-1-225,0 1-128,-24 0-481,24-2-1216,-24 2-1378,-4-1-3171</inkml:trace>
  <inkml:trace contextRef="#ctx0" brushRef="#br1" timeOffset="84095.8">2143 4755 3010,'-53'27'2275,"53"-27"-2852,0 0 449,0 0 608,0 0 962,26 0 31,-26 0-512,27 0-64,-3 0 224,4 0-288,25 0-321,-1 0-192,55 0-159,-2 0-97,55-27 32,-1 27-96,-2-27 32,2 27-32,-26 0-64,-53 0-289,-1-25-543,-26 25-802,-1 0-1121,-25 0-1024</inkml:trace>
  <inkml:trace contextRef="#ctx0" brushRef="#br1" timeOffset="84404.82">3174 4490 10025,'28'0'1826,"-2"0"-2371,-2 0 545,4 0 321,26 27 607,-2-27-223,1 0-385,0 26-224,-1 1 257,28-27 31,-52 26-32,23-26-255,4 26-1,-29 2-64,-2-28 64,-24 25-32,0 3 96,0-3 192,-50 2 33,22 0-289,-50-1-32,24 28-64,0-29 32,-24 2-416,24 26-1282,2-26-2594</inkml:trace>
  <inkml:trace contextRef="#ctx0" brushRef="#br2" timeOffset="99048.66">12967 8571 4099,'0'0'929,"0"0"1185,0 0 769,0-27-801,0 27-673,0 0-416,0 0 128,0 0-224,0 0-384,0 0-257,0 0-224,0 0-64,0 27 96,0-2 0,0 2-32,27-1 96,-27 1 128,0 26 129,0-1-129,0 2 128,0-1-159,0-1-1,0 1-480,0 1 544,25-29-288,-25 30 0,0-29-128,0-26-129,0 27-255,0-27-513,0 27 64,0-27-833,0 0-960,0 0-2211</inkml:trace>
  <inkml:trace contextRef="#ctx0" brushRef="#br2" timeOffset="99575.69">12675 9021 7463,'-27'0'1569,"27"0"-1217,0 0 962,0 0 639,0 0-831,0-28-386,27 3-31,-27 25 128,28-28-385,-28 1 1,27 2-97,-3-2-192,2 1-64,29-1-64,-28-26 96,-2 27 0,2 0-64,-1-28-64,1 28 65,0-1 127,-2 2-128,2 25 0,-27 0-64,0-27 192,0 27-192,0 27 64,26-27 96,-26 25 32,0 2 1,27-1-33,0 1-32,-2 26-32,2-53-128,-1 26 128,1 0-192,1-26-513,-4 27-960,3-27-3652</inkml:trace>
  <inkml:trace contextRef="#ctx0" brushRef="#br2" timeOffset="100246.73">12994 8676 800,'0'-27'1730,"0"27"704,-27-26 129,27 26-449,0 0-609,0 0-416,0 0-224,0 0-289,0 0-159,0 0-161,0-27-96,0 27 0,0 0-64,0 27-63,0-27 159,0 26 224,-27 28 65,27-2-161,0 1-96,0 0 32,0-1-128,0 28 97,0-26 63,0-1-32,0 27-128,0-28 129,0 1-161,0 1 64,0-2-192,0 1 128,27-26-64,-27-1-32,0 1 64,0-27-96,0 0 0,0 0-417,0 0-640,0 0-1249,0-27-2370</inkml:trace>
  <inkml:trace contextRef="#ctx0" brushRef="#br2" timeOffset="209688.99">25273 3405 5541,'27'-27'480,"-27"27"513,0-27 737,0 27-161,0 0-832,0-26-160,0 26 415,0 0 65,0-27-96,0 27-352,0 0-545,0 27-256,27-27 160,-27 53 32,0-26 64,0 51-64,0-24 32,0 24 32,0 2-64,0-1-32,0 1 64,0-27-32,0 27 0,0 0 64,0-28-128,0 28 128,0-28-64,0 3-64,0-3 0,-27 0-32,27 1 64,0-26 32,-27 26 0,27-26 0,0-1 32,0-26 32,0 26 0,0-26-32,0 0 128,0 0-32,0 0 64,0 0-192,0 28 32,0-28-32,0 0-32,0 0 32,0 0 0,0 0 32,0 0 32,0 0 1,0 0 95,0 0-96,0 0 64,0 0-64,0 0-32,0 0-32,27 0-32,-27 0 32,0 0 0,27 0 32,-27 0 0,25 0-32,-25 0 32,27 25 0,-1-25 32,1 0-64,0 0 0,-2 0 32,-25 0-32,27 0 0,-1 0 0,1-25 32,0 25-32,-2 0 96,2 0 0,-27-28-96,26 28 32,-26 0-32,28-26 0,-1 26-32,-27 0-32,51 0 32,-23 0 32,25 0-64,-1 0 64,1 0 0,1 0-32,-2 0 32,1 0 0,-1 0-32,1 0 0,2 0 32,24 26 0,-26-26-32,26 0 32,-1 28 0,-24-28 32,24 0-32,2 25 0,-1-25 0,-24 0 0,23 28 0,2-28 0,-28 25-32,28-25 32,-1 27 32,2-27-32,25 0 0,-28 27 0,2-27 0,25 0 0,1 0 32,-25 26-32,-2-26 0,26 0 32,-25 0-32,25 27 32,-26-27-32,26 27 0,3-27 32,-2 0 0,-28 0-32,28 25 0,28-25-32,-28 0 32,-1 0 0,0 0 32,-25 0 0,26 0 64,-1 0 0,0 27-31,-23-27-33,23 0 0,0 0-32,27 0 0,-27 0 0,29 0 0,24 0 0,-52 0 32,2 0-32,-3 0 0,-26 0 32,-26 0-96,26 0 64,1 0-96,25 0-33,0 0 65,-23 26 0,23-26 32,-26 0 32,1-26 0,-2 26 0,-23 0 64,-4 0 0,3 0-32,-27 0 129,-27 0-129,24-27-32,-24 27 0,28 0 32,-1 0-32,-27 0 32,26 0 0,1-25-32,-2 25 0,-25-27 0,27 27-32,-27-27-96,0 1 95,27-1-31,-27-25 0,0 24 0,0-25-224,26 1 0,-26-1-33,27-1-31,-27 1 160,25-26 96,-25 26 96,0-26 0,0-1 160,0 28 0,0-28-96,0 27-32,0 0-64,0 26 32,0-25-32,0 24-64,0 3-64,27-29 32,-27 29 64,0-3 96,0 28 0,0-27 32,0 2 96,0 25 32,0-27 32,0 27-192,-27 0-96,27 0-32,-25 0 0,-2 0 0,1 0 0,-1 0 64,-25 0 32,-1 0 32,-26 0 0,-2 0 0,2 0 0,-1-26 32,-25 26 32,-27 0-32,-2 0-64,2-27 0,-26 27 0,-26 0 0,-30-27-32,30 27 32,-1-26 0,25 26 0,2-26 0,-1 26 0,26-26 32,-25 26 0,0 0-32,-1 0 0,-28-27 0,29 27 0,0 0 0,0 0 32,-29 0-32,28 0 0,2 0 193,-30 0 63,29 0-32,-29 0 64,31 27 1,-4-27-97,2 0-96,-29 0 0,28 0-32,-25 0 64,26 0 128,-29 26-128,30-26-31,25 0-97,0 26 64,-3-26-64,56 0-513,1 0-832,-2 0-2082,28 0-7560</inkml:trace>
  <inkml:trace contextRef="#ctx0" brushRef="#br2" timeOffset="213453.2">29402 7775 928,'-26'0'1538,"26"0"256,-27 0 127,27 0-95,0 0-160,-27 0-257,27 0-192,0 0-32,0 0-224,0 0-352,0 0-129,0 0-159,27 0-65,0 0-128,-1 0-64,0 0 0,27 0-64,0 0 32,-1 0-32,30 0 0,-32 0-128,5 0-449,-3 0-384,1 0-768,-26 0-1282,25-26-1986</inkml:trace>
  <inkml:trace contextRef="#ctx0" brushRef="#br2" timeOffset="214138.24">31282 7881 6277,'0'27'1794,"0"-27"-897,-28 0 961,28 0 0,0 0-1058,28 0-511,-1 0 223,23 0-128,5 0-127,-3-27-129,1 27-96,1 0-32,-2 0-32,1 0-224,26 0-193,-26 0-448,-1 0-640,1 0-353,-25 0-576</inkml:trace>
  <inkml:trace contextRef="#ctx0" brushRef="#br0" timeOffset="-196411.4">26199 8649 672,'0'-26'1890,"0"26"64,26 0 96,-26 0-289,0-27-31,0 27-321,0 0-256,-26-25-256,26 25-192,0 0-385,0-27-160,0 27-160,-27 0-32,2 0-96,-2 0 32,0 0 96,-26 27-32,1-2 0,25 2 32,-26-1 0,1 1 64,25 26-64,1-1 32,-2 2 0,4-1-32,24-1 0,0 1 0,24 1 32,4-1 64,25-26-64,-1 26 0,1-26 97,1-2-65,24 2 0,1-27 32,2 0 32,-3 0-96,3-27 96,-2 2 0,-26-2 32,-1 0 32,1-26 33,-1 0 31,-52-1 128,27 1 129,-27 1-97,-27-28-63,2 27 63,-28 1-256,-1-2-320,2 1 448,-28 28-352,28-2 64,-2 0-256,27 27-705,3 27-1185,-3-27-2627</inkml:trace>
  <inkml:trace contextRef="#ctx0" brushRef="#br0" timeOffset="-195799.37">27257 9153 7623,'0'0'1986,"0"0"-1826,0 0 705,0 0 672,0 0-256,0 0-896,0 0 287,-25 27 353,25-27-288,-27 27-353,-26 25-288,26-26 32,-25 1-63,-1 0-258,26 25-159,-25-26-321,26 1-800,-1 0-2339,27-27-6628</inkml:trace>
  <inkml:trace contextRef="#ctx0" brushRef="#br0" timeOffset="-195193.33">28026 8676 5797,'-26'-27'1569,"26"27"834,0-26-289,0 26-417,0 0-479,-28 0-450,28 0-479,0 26 351,28 1-63,-28 0-97,0 25-128,26 1-95,-26 0-129,27 26-32,-27-26 0,0 26 0,0-51-96,0 25 32,25 1-96,-25-29-96,27 2-192,-27-1-225,0 1-768,0-27-1474,27 0-3171</inkml:trace>
  <inkml:trace contextRef="#ctx0" brushRef="#br0" timeOffset="-194919.32">28501 9259 9096,'27'26'3011,"-27"-26"-3011,0 27 737,0 0 864,-27-27-640,0 26-769,3 0-192,24 0-64,-28 1-64,2 0-320,-1-1-898,0 1-1312,2-27-3524</inkml:trace>
  <inkml:trace contextRef="#ctx0" brushRef="#br0" timeOffset="-194393.29">29138 8835 11242,'-26'-27'513,"26"27"-289,26 0 929,-26-27-192,52 27-289,2 0-287,-2 27-1,28-27 225,-2 27-65,-24-1-480,-2 1-128,-52 25 64,26-24-288,-26 25-192,0-27 127,-26-1 129,0 3 192,0-1 32,-28 26 32,2-53 128,-1 27 64,26-2 129,1 2-97,26-27-64,0 26-32,0 1 129,26-27-33,1 27-32,26-27-128,-1 26-128,2-26-128,-2 0-513,1 0-576,-25 0-1281,23 0-2403</inkml:trace>
  <inkml:trace contextRef="#ctx0" brushRef="#br0" timeOffset="-194183.28">30169 9391 10121,'28'26'128,"-28"1"353,0 0 960,-28-27 0,1 26-384,0 1-512,4-2-225,-32 3-224,28-1-128,27-2-416,-26 2-961,26-27-2371,0 27-5637</inkml:trace>
  <inkml:trace contextRef="#ctx0" brushRef="#br0" timeOffset="-193693.25">30753 8913 12395,'50'-25'-128,"5"25"801,-28 0 1056,25 0-576,-26 25-480,1-25-385,25 27-192,1-27 1,-26 28-65,0-3 0,-27 3-64,0-2-225,0-1 161,-27 3 32,0-1 32,1 26-32,26-26-128,0-2 128,0 2 64,26 26 32,1-26 0,-27-1-32,27 26 0,-1-25 0,0 26 0,0-26 32,-26-2-32,27 3 32,-54-28 0,1 27-32,0-27-224,0 25-129,-28-25-255,1 0-417,1 0-897,-1-25-1505</inkml:trace>
  <inkml:trace contextRef="#ctx0" brushRef="#br0" timeOffset="-192843.2">26199 9948 7238,'0'-27'1538,"0"0"-513,0 27 576,0 0-704,0 0-641,0 0-224,0 27 97,0 0 255,0 26 128,0-1-159,0 1-65,0 26-96,0-24-64,0 23 0,0-24-128,0 24-128,0-24-256,0-1-481,26 0-352,-26-26-737,0-2-768,0-25-1763</inkml:trace>
  <inkml:trace contextRef="#ctx0" brushRef="#br0" timeOffset="-192554.18">25908 10345 8039,'0'27'4997,"0"-2"-5093,0 3 224,27 25 384,-1-1-319,1 2-129,0-1-128,-2-1 64,2 1 32,-1 1 96,28-1 416,-29-28 225,-25-25 96,27 0 96,27 0-97,-27 0-95,-3-53-128,3 28-321,1-29-224,-2 28-64,-26-1-448,0 0-385,0 2-897,0 25-2369,-26 0-8457</inkml:trace>
  <inkml:trace contextRef="#ctx0" brushRef="#br0" timeOffset="-191696.13">25511 11457 7206,'0'-27'705,"26"27"-545,-26 0 673,0 0 0,0 27 384,0 1-448,0 24-289,0-25 1,0 26-65,0 0-224,0-1-32,0-24 64,0-2 289,0-26 160,0 0 31,0 0 1,-26 0-545,26 0-96,-27-26-96,2-2-192,25 3-96,0 25-65,0-27-95,0 27-353,0-26-384,0 26-417,0-27-191,0-1-65,25 28-32,-25-25-96,27-2-576</inkml:trace>
  <inkml:trace contextRef="#ctx0" brushRef="#br0" timeOffset="-191306.11">25564 11325 2306,'0'-105'2626,"0"51"97,-27 28-321,27-1-865,0 27-672,-26 0-705,26 0-192,-27 27-32,27-1 0,0 28 32,0 24 32,0-24-32,-25 24-64,25 2 160,0-1-32,0 2 0,0-1-32,0-28 32,-27 2 32,27-1 97,0-28 255,0-25 289,0 0 544,0 0-577,0-25-576,27-2-96,-2-26-192,28 26-769,1 1-896,-2 26-1,2 0 513,0 0 320,-2 26 640,1 28 257,-26-28 128,-27 1 0,0 25 545,-27-25 928,-26-27 513,1 26-288,-30-26-609,29 0-769,1 0-256,-1 0-384,1-26-769,52 26-1762,0-27-3523</inkml:trace>
  <inkml:trace contextRef="#ctx0" brushRef="#br0" timeOffset="-190786.08">25961 11856 12748,'-26'26'736,"26"-26"-1152,0 0 288,0 0 416,26 0 160,1 0-159,25-26-1,-25-1-160,26 0-64,-26 1-32,-27 0-192,0-2-449,0 3-63,0 25 223,-27 0 129,0 0 192,1 0 128,-1 25 32,2 29-32,25-1 0,0-26 64,0 26 0,0-1 0,25-25-32,2 26 32,-1-26-32,1-27 32,-27 25 65,27-25 95,-27 0 0,0 0 128,25-25-160,-25 25-63,0-27-1,0 0-96,0 1-64,0 26-64,27-27-161,-1 0-223,29 27 160,-31-25 191,3 25 226,1 0 351,-2 0 97,-26 25 63,0 2-63,0 0-257,0-1-128,0 1-64,0 0-96,27-2-96,-27 3-224,25-3-769,-25 2-1185,0-27-2755</inkml:trace>
  <inkml:trace contextRef="#ctx0" brushRef="#br0" timeOffset="-190635.07">26676 11934 12459,'0'27'833,"-27"0"-897,27-1 416,0 1-63,0 25-642,0-24-2433,0 24-3044</inkml:trace>
  <inkml:trace contextRef="#ctx0" brushRef="#br0" timeOffset="-190491.06">26728 11776 11851,'-27'-26'-224,"27"26"-4709,0 0 2659,27 26 1121</inkml:trace>
  <inkml:trace contextRef="#ctx0" brushRef="#br0" timeOffset="-190095.04">27073 11934 5124,'-26'27'1410,"-1"-27"-1378,-25 27 608,25-1 1026,-26 1-705,25 0-353,4 26-287,24-28-97,0 2-32,0 0-64,52-1 32,-25-26 129,26 0 319,-1 0-31,-25 0-65,26-26-288,-53-1-31,25 27-161,-25-27-225,0 2-607,0 25-642,0 0-191,-25 0 672,-2 25 705,1 29 224,-1-1 192,0 25 801,27-23 256,-25 24-833,25-26-63,-27-1 31,27-25 577,-26-1 448,26 1 32,-27-27-95,-25 0-386,25 0-575,-1 0-289,2-27-192,-1 1-417,0-1-352,2-25-704,25-1-2947</inkml:trace>
  <inkml:trace contextRef="#ctx0" brushRef="#br0" timeOffset="-189784.02">27389 12093 4163,'55'80'4068,"-55"-27"-4004,-28-26 32,28 26 449,-27-28 256,3 2 128,-4 1-65,28-28 225,-26 0 129,26 0-386,0-28-543,26 1-161,2-25-96,-4-1-96,3 27-257,28-28-479,-29 29 127,26 25 513,-25 0 448,-1 0 769,1 25-160,-27 29-32,0 25 32,0-27-417,-27 28-448,27-26 224,-26-1-640,26-1-2018,-27 1-7752</inkml:trace>
  <inkml:trace contextRef="#ctx0" brushRef="#br0" timeOffset="-188016.92">28132 10001 4131,'0'0'5349,"0"0"-3939,0-27-1,0 27 257,0 0-289,0 0-640,0 0-609,0 0 32,0 27 64,26-2 64,-26 2 97,0 26 159,27 1 1,-27-1-65,25-1-159,2 28-129,0 0-96,-1-1-32,26 1-32,2-2-96,-28-24-128,26-1 0,-25-26 31,0-2-95,1 3-192,-2-3-385,-26-25-833,24 0-1985,-24-25-7143</inkml:trace>
  <inkml:trace contextRef="#ctx0" brushRef="#br0" timeOffset="-187497.89">28132 10637 10249,'0'0'1730,"26"0"-1218,-26 0 1026,27 0-385,-2 25-480,2 2-257,0 0-128,26 26-64,-1-26 161,1 26-97,-1-28-32,2 2 129,0-27 95,-2 27 1,-25-27 95,26-27-31,-1 0-65,-25-26-160,-27 1-63,0-1-161,0-1-96,0 2-64,0 26-449,-27-1-448,1 0-640,26 27-1891,-26 27-6181</inkml:trace>
  <inkml:trace contextRef="#ctx0" brushRef="#br0" timeOffset="-186356.83">28661 11722 13324,'0'0'1826,"0"-25"-1506,27 25 193,-1 0-33,26-27-224,2 27-192,-2 0-64,28 0-32,-26 0-224,-30 0-865,31 0-1313,-28 0-1794,-1 0-4036</inkml:trace>
  <inkml:trace contextRef="#ctx0" brushRef="#br0" timeOffset="-186148.82">28846 11430 9128,'0'0'1442,"0"27"-1058,0 1 609,0 24 256,0-25-224,0 26-577,0 27-319,0-27-65,0-1-64,26 2-193,-26-1-607,26-1-706,1-25-640,0-1-929,-1-26-4066</inkml:trace>
  <inkml:trace contextRef="#ctx0" brushRef="#br0" timeOffset="-185766.79">29217 11829 12459,'-27'27'-256,"27"-27"256,0 26 384,0 1 33,0-2-225,27 2-96,0 0 96,-1-27 97,0 0 223,0 26-224,28-26 1,-28-26-97,0-1-32,0 27-128,-26-27-96,0 2-224,27 25-353,-27-27-576,0 54-769,-27-2 1570,27 2 416,0 26-32,0 1 160,-26-1 320,26-1 257,0 1-129,-26 0 33,26-26 192,-26 25 288,-1-52 160,27 28 0,-27-28-288,1 0-417,-26-28-447,25 28-129,0-27-321,-25 2-191,26-2-385,-1 1-545,27-1-2145,0 27-7175</inkml:trace>
  <inkml:trace contextRef="#ctx0" brushRef="#br0" timeOffset="-185153.76">29746 12014 6502,'0'-26'1409,"0"-1"-1377,0 54-96,0-27 1345,0 53-128,0-26-384,0 51 96,0-24-161,0 25-159,0-27-385,0 28-192,0-26 64,0-29 96,0 3 96,0-28 545,0 0 961,0-28-1186,0-24-351,0 0-161,0-3 64,0-23-96,0 25-64,27-26-545,25-1-1217,-25 27 257,26-1 1473,-26 29-96,-2-2-1,2 27 289,-1 27 385,1-2 31,-27 2-31,0 0 224,-27 26-289,1-26-64,-26-2 161,25 3-97,0-28-384,1 0-224,-1 25-673,2-25-1537,25 0-3332</inkml:trace>
  <inkml:trace contextRef="#ctx0" brushRef="#br0" timeOffset="-184850.75">30092 12093 13837,'23'28'928,"4"-28"-1024,0-28 1506,1 28-225,-28 0-833,26-25-256,-26 25 32,0 0 1,0-27-162,0 27-63,-26 0-128,-2 0 64,1 0-32,0 0 96,4 0 64,-5 27-32,1-2 64,27 3 0,0-3 32,27 2 32,24 0-32,3-1 0,24 1-96,-23-1-160,24-26-353,-26 0-736,-26 0-1794,-1 0-4548</inkml:trace>
  <inkml:trace contextRef="#ctx0" brushRef="#br0" timeOffset="-184582.73">30909 11670 10025,'0'-26'3459,"-24"52"-3331,-3 1 705,27 26 1281,-27 26-993,-1-26-576,28 26-289,0-26-128,0 26-64,28-26 32,-28 1-128,27-28-384,0 1-385,-27-1-1185,0-26-2498</inkml:trace>
  <inkml:trace contextRef="#ctx0" brushRef="#br0" timeOffset="-183997.69">29162 12835 11723,'-24'-26'1665,"-2"26"-1505,-1 0-192,-28 0 128,31 26 385,-30 1 127,27 25-63,27 1-65,-27 2-95,54-3-257,0 0-256,-1 3-545,26-3-224,3-26 64,22 1-63,-22-27-386,-2 0-1184,26 0-1089,-52-27-1506</inkml:trace>
  <inkml:trace contextRef="#ctx0" brushRef="#br0" timeOffset="-183522.67">29508 13074 8840,'-80'0'1697,"54"0"-928,0 27 96,-1-2-449,27 3-319,-27-1-65,54 25-129,-27-26 1,27 1 128,25 0 225,-26-27 127,28 0-64,-28 0-128,0 0-63,0-27 95,-26 0-96,0 27-96,0-53-64,0 28-577,0-2-576,0-1 224,-26 28 577,26 0-193,0 0-159,0 0 479,0 28 257,26-1-64,-26-2 32,0 2 32,27-1 32,1 1 129,-28 0 351,27-27 449,-27 0 160,0 0-96,0 0-448,24-27-449,-24 0 0,0 27-96,0-26-128,26-1 0,2 2-65,-28 25 161,27 0-96,-27 0 96,0 0 129,27 25 415,-27-25-64,0 27-191,0 26-193,0-26-96,0-1-64,0 0-769,0 27-1217,0-26-993,0-27-3971</inkml:trace>
  <inkml:trace contextRef="#ctx0" brushRef="#br0" timeOffset="-182996.64">30010 13233 11434,'-26'0'737,"26"0"-833,-27 26 640,27 1 129,-25 0-673,25-1-96,0 0 0,0 27-64,0-26-641,0-1-256,25 1 416,2 0 289,-1-27 96,28 0 160,-26 0 96,-5 0 128,31-27 352,-26 0 97,-2 27 224,-2-53-257,-24 26-576,0 1-512,0 0 576,-24 0 32,-2 26-128,-29 0 64,28 26 0,4-26-225,-5 26-1184,28 0 608,0 1 193,0 0 127,28 26 353,-5-26 224,4-2 353,28 3-193,-29-28-224,26 25 352,2-25 545,-28 0-224,0 0-321,0 0 257,1-25 31,0 25 482,-1-28 31,26 3-353,2 25-223,-28 0 96,26 0-161,-25 0-352,28 0-160,-5 0-160,-22 0-640,-1 0-1987,0 0-7719</inkml:trace>
  <inkml:trace contextRef="#ctx0" brushRef="#br0" timeOffset="-182159.59">29641 10053 1217,'-28'-27'8135,"28"27"-6533,0-25-289,0 25 257,0 0-193,0 0-704,0 25-257,28-25 289,23 27-289,3 26-128,25-26 65,-26 25-129,53 3-128,-26-3-64,53 1 32,-28-1-96,0 1-32,1-25-224,-26-2-193,-2 0-95,-24 1-65,-26-27-192,-28 0-640,0 0-609,0-27-1185,0 27-2723</inkml:trace>
  <inkml:trace contextRef="#ctx0" brushRef="#br0" timeOffset="-181927.57">30566 10318 7302,'53'0'129,"-27"0"1344,27 27 1314,2 0-866,-5-2-479,5 3-225,-28-3 32,-3 3-352,4-2-577,-28 27-288,26-26 32,-26 26 32,0-28 33,-26 2-65,-26 0 32,-2-1-32,-24 1-96,23-27-513,2 0-1248,27 27-3396</inkml:trace>
  <inkml:trace contextRef="#ctx0" brushRef="#br0" timeOffset="-180450.49">31441 10081 6950,'-27'0'2883,"27"0"-2082,0 0-1,0 0 738,27 0-225,-27 0-384,52 25-321,-26 2-223,28 0-161,24-2-160,-24 30-64,24-3 32,1 1 0,-26-26 0,26 26-64,-24 0-64,-2-27-160,-1 0-225,-25 1-191,-1 0-545,1-1-769,-2-26-993,-25 0-2306</inkml:trace>
  <inkml:trace contextRef="#ctx0" brushRef="#br0" timeOffset="-180168.47">32181 10397 7238,'0'-25'4389,"26"25"-4389,-26 0 320,27 0 737,-2 0 128,2 25-224,0 3-256,26-3-65,-1 3-95,3 24-193,-29 2-64,25-28-160,4 26-64,-29 2 0,-26-28 33,27 1 255,-27 0 160,-27-27-31,1 25-33,-1-25-191,-25 0-161,-29 0-64,30 0-64,-4 0-481,2 0-640,1 28-1153,25-28-3428</inkml:trace>
  <inkml:trace contextRef="#ctx0" brushRef="#br0" timeOffset="-177276.31">26040 9656 8456,'0'0'1377,"0"0"-705,0 0 514,0 0 191,27 0-769,26 0-415,-1 0-97,29 0-128,-3 0-865,3 0-4837</inkml:trace>
  <inkml:trace contextRef="#ctx0" brushRef="#br0" timeOffset="-176872.29">27972 9656 160,'-51'27'11563,"24"-27"-11627,-1 0 128,28 0 256,28 0 673,-28 0-417,51 0-480,4 26-576,-2-26-1378,-1 0-4163</inkml:trace>
  <inkml:trace contextRef="#ctx0" brushRef="#br0" timeOffset="-176569.27">29376 9736 8359,'0'0'833,"0"0"128,26 0 929,0 0-929,0 0-865,28 0-256,24 26-1250,4-26-2145</inkml:trace>
  <inkml:trace contextRef="#ctx0" brushRef="#br0" timeOffset="-176273.25">30831 9948 13548,'54'0'160,"-30"0"193,4 0 1473,-2 0-609,28 0-769,-2 0-384,28 0-512,-28 26-2627,1-26-10666</inkml:trace>
  <inkml:trace contextRef="#ctx0" brushRef="#br0" timeOffset="-150578.78">2778 10318 1153,'-27'27'6181,"27"-27"-5092,0-27-832,27 27 287,26-26 65,-1-1-33,53 2-255,3-30-97,-2 3 0,52 0 96,-26-28 193,0 0-97,28 1-320,-2-1-32,0 27-32,-26-27-32,-26 28-352,-25-1-1121,-3 26-33,-51 1-448,0 26-2177</inkml:trace>
  <inkml:trace contextRef="#ctx0" brushRef="#br0" timeOffset="-150347.78">4259 9471 2530,'-53'0'737,"27"26"-353,26-26-64,26 0 994,0 0 127,56 0-448,-4-26-449,1-1 65,27 0 288,0 1 288,-1 0-96,0 26-448,-23-26-513,-4 26-256,-51 26-257,0 0 129,-54 0 64,0 28 64,-25-1 64,-29 27-1,4-28-735,22 28-2147</inkml:trace>
  <inkml:trace contextRef="#ctx0" brushRef="#br0" timeOffset="-125219.33">8044 13181 1985,'0'-27'1442,"0"27"-1,0 0 673,0 0-128,0 0-320,0-28-193,0 28-320,0 0-128,0 0-64,0-25 0,0 25-289,-27 0-159,27 0-97,0-27-223,-27 27-65,27 0-128,-25 0-32,-2 0-32,1 0 32,-1 27 0,0-27-1,2 25 33,-28 3-96,25-1 0,-23 25 160,24-26-160,-1 28 64,2-2-32,26 1 32,0 0 32,0 1-32,26-1 64,2 27-64,-1-55 0,-3 29 64,31-28-64,-2 1 64,26 0-64,-26-27 128,-1 0-32,28-27 96,-28 0-31,29-26-65,-30 1 64,4-3-64,-55 2 0,26-26 128,-52 26 0,-1-26 96,-1 26 193,-51 0 127,26 1-191,1-3-353,-1 30 0,-1 25-224,2-27-641,26 27-864,-1 0-2179,27 0-10121</inkml:trace>
  <inkml:trace contextRef="#ctx0" brushRef="#br0" timeOffset="-124454.29">10294 13233 7366,'-27'-27'3107,"1"27"-2338,-1-25 352,0 25-384,1-27 256,0 27 0,0 0-545,-1-28-256,0 28-96,-1 0-96,4 28 0,-30-1-64,27-2 32,0 2-32,-25 26 0,26 0 0,-1-1 64,0 2 0,27-1 64,0-1 0,27 1 0,26 2 32,-25-3-31,50-25 159,-24-1 192,25-26 33,0 0-1,1 0-32,-2-26-127,-24-28-33,0 29 0,-30-30 32,3 2 97,-27 1-1,-27-1-96,3-1-63,-30 2-65,-25 26-160,26-28 32,-27 54-128,28-26-257,-2 26-351,54 0-610,-28 0-832,56 0-2818</inkml:trace>
  <inkml:trace contextRef="#ctx0" brushRef="#br0" timeOffset="-123805.25">12119 13206 10762,'0'-25'1633,"0"-2"-864,0 27 832,-26-28-736,-26 28-224,25 0-385,0 0 32,-26 0-127,28 0-161,-29 55 0,28-30 0,-1 28-32,2 1 0,25-2-1,0 28-31,0-27 64,52 27-32,1-28-32,-1-24-64,28 24 128,-1-25 64,26-27 32,-24 0 193,-2-27 95,-26 0-64,0 2 193,-1-30-225,-25 2 193,-27 1-65,-27-1-224,1-1-96,-26-24-32,-2 24 160,-24 1 129,-30 1-193,29 24-32,-26 3-128,25-2-96,28 27-865,-1 0-1185,26 27-3748</inkml:trace>
  <inkml:trace contextRef="#ctx0" brushRef="#br0" timeOffset="-122912.2">16752 13206 10826,'0'-52'1313,"0"52"-64,0-28 32,-28 28-544,1-25-321,1 25-255,2 0-65,-4 0-64,-26 0 0,28 0-32,-26 25-64,-2 3 32,28-1-32,0 25-64,0 1 63,-1 0-63,27-1 96,27 28-32,25-26 0,1-1 0,0-1 0,53 1 32,-28-26 96,4-27 64,23 27 385,-26-27 127,1-27-223,-2-25 63,-24 24 129,-26-24-161,-4-28 1,-24 27-1,0-27 129,-52 28-129,-2-2-288,2 1-32,-28 28-224,2-2 0,-2-1-480,1 28-161,24 0-480,29 28-673,26-1-1185,26 25-3043</inkml:trace>
  <inkml:trace contextRef="#ctx0" brushRef="#br0" timeOffset="-122435.18">18444 13339 9545,'0'-26'736,"0"-1"-415,0 27 1600,0-27-575,0 27-482,0-26-383,-24 26-1,24 0 1,0 0-353,-27 0-96,-1 0-64,-25 26 0,29 28-32,-4-2-32,28 1-32,0 0 64,0 1-65,28 24-63,22-23 0,5-3 96,24-25 128,26-1 192,-25 1 193,25-27-33,-26-27 128,2 1 193,-30-1 128,4-25 96,-29-3-192,-26-23 191,-26 24-543,-29-26-33,-24 2-256,-26 24 96,0-24-96,-2 51-160,2-26-800,26 53-578,-2-27-1152,29 27-4325</inkml:trace>
  <inkml:trace contextRef="#ctx0" brushRef="#br1" timeOffset="-118381.94">13920 13047 768,'0'-25'993,"-26"25"705,26 0 512,0-28 128,0 28-256,0 0-416,-28 0-225,28 0-224,0 0-32,0 0-288,0 0-320,0 0-225,28 0 257,-28 28-129,53-3-128,-29 2-63,31 0-1,23 26-256,2-26 32,-1 25 0,-26 1-32,26-26 0,2 25-32,-30-26-192,4 1-64,-3 0-1,1-1 33,-26 1-192,-27-27-321,26 0-352,-26 27-192,-26-27-96,26 0-1314,-27-27-3010</inkml:trace>
  <inkml:trace contextRef="#ctx0" brushRef="#br1" timeOffset="-118156.93">14634 12994 12235,'-26'0'1089,"0"-27"-1025,-29 54 737,4-27 96,-3 53 0,0 1-97,-24 26-319,-1-2-257,-1 2-128,28-1-64,-28 1 0,28-28-160,25 1-480,27-26-482,0 26-1440,0-53-4004</inkml:trace>
  <inkml:trace contextRef="#ctx0" brushRef="#br1" timeOffset="-117385.88">17572 13259 5252,'-27'0'6118,"0"0"-5637,1-26 1056,26 26 1,-26 0-577,26 0-257,0 0-31,-26 0-129,26 0-95,0 0-1,0 26-63,26 1-129,0 0-32,0 25-160,28 1-32,-2-26 96,1 26-256,2-1 256,-5 1-96,5-26-64,-4 26-192,3-26-32,0 0-32,-28-27-33,-26 26-63,26-26-481,-26 0-512,-26 0-897,26 0-2051,-26-26-4707</inkml:trace>
  <inkml:trace contextRef="#ctx0" brushRef="#br1" timeOffset="-117139.88">17914 13154 12491,'-26'0'1185,"2"-28"-1313,-3 56 224,-1-1 801,1 25 0,-23 1-416,22 26-161,-26 1-64,28 0-160,-26 25-96,25-52 32,0 1-64,1-1-256,26-26-449,0-2-736,0-25-2883</inkml:trace>
  <inkml:trace contextRef="#ctx0" brushRef="#br1" timeOffset="-116440.83">20085 13233 10762,'-51'-27'1761,"-4"2"-511,29 25 832,26-27-1122,-27 27-255,27 0-32,0 0-481,27 0 224,-1 52 289,1-25-385,25 26-31,1 26-33,2-26-256,24 0 64,1 1 32,-28-1-64,28-1-224,-28-24 0,1 24-257,-1-52-191,-25 27-257,-27-27-801,0 0-992,0 0-802,0-27-2626</inkml:trace>
  <inkml:trace contextRef="#ctx0" brushRef="#br1" timeOffset="-116259.82">20614 13154 13580,'-24'52'993,"-4"-25"-897,-25 26 385,1 26 512,-28-26-64,1 27-481,-1 0-352,1 0-160,25-1-512,3-26-1282,23-1-2626</inkml:trace>
  <inkml:trace contextRef="#ctx0" brushRef="#br1" timeOffset="-115683.79">21435 13206 14061,'-52'0'1153,"26"-25"-512,26 25 95,0 0-191,26 25-321,-26-25 224,52 53-31,2-26-129,-1 26 64,26-1 65,-1 2-1,-24-1-320,24-1-64,4-24-64,-30-3-96,1 2-192,-26 1-193,-1-3-480,0-25-576,-26 0-1410,0 0-2306</inkml:trace>
  <inkml:trace contextRef="#ctx0" brushRef="#br1" timeOffset="-115488.77">22018 13233 16495,'-79'53'288,"26"-26"-256,-2-1 225,-23 26 95,24 28-128,-24-26-224,24 24-224,29-23-417,-2-3-223,27 1-898,0-26-2658</inkml:trace>
  <inkml:trace contextRef="#ctx0" brushRef="#br1" timeOffset="-114954.74">22732 13259 12043,'-26'0'3043,"26"-26"-1698,-27 26-576,27 0-65,0 26-63,27-26-128,-1 54-33,1-28-224,-2 26 129,29 2-33,0-1-64,25-1 33,-26 1-129,26-26-128,0 26 0,-26-26-64,0 0 32,-1-1-256,-25 1-161,0-27-415,1 0-418,-28 0-479,0 0-1026,-28-27-3939</inkml:trace>
  <inkml:trace contextRef="#ctx0" brushRef="#br1" timeOffset="-114724.73">23446 13154 8584,'0'0'6374,"-24"0"-5510,-4 0-159,-26 27 608,-24-2-31,24 28-418,-24 27-127,-2-1-417,1 1-63,0 25-289,25-25-385,27 0-255,0-26-353,2-2-705,25 1-2242,-27-26-9479</inkml:trace>
  <inkml:trace contextRef="#ctx0" brushRef="#br3" timeOffset="-108542.38">7938 9207 4131,'0'0'3075,"0"0"-1441,0 0-1314,0 0 193,0 25 287,0 2-223,0-1-321,0 1-192,0 0-32,0 25-32,0-26-256,0 28-737,0-1-480,0-28-865,0 30-1026</inkml:trace>
  <inkml:trace contextRef="#ctx0" brushRef="#br3" timeOffset="-108412.38">7938 9868 2434,'0'53'2274,"0"-53"-897,0 27-832,0-1-321,0-26-192,0 27-288,0-2-3203</inkml:trace>
  <inkml:trace contextRef="#ctx0" brushRef="#br3" timeOffset="-108261.36">7990 10584 10185,'-25'53'32,"-2"-28"-4324</inkml:trace>
  <inkml:trace contextRef="#ctx0" brushRef="#br3" timeOffset="-108109.35">7965 11008 7014,'-27'53'1922,"27"-28"-4260,0 2-2531</inkml:trace>
  <inkml:trace contextRef="#ctx0" brushRef="#br3" timeOffset="-107958.34">7990 11564 1601</inkml:trace>
  <inkml:trace contextRef="#ctx0" brushRef="#br3" timeOffset="-107749.33">8044 12041 13324,'-54'27'513,"54"-2"-1410,0-25-993,-25 28-2658</inkml:trace>
  <inkml:trace contextRef="#ctx0" brushRef="#br3" timeOffset="-107620.32">7990 12253 7431,'-25'53'-1314,"25"-28"-1408,0 2 1088,0-27 833,0 28 97</inkml:trace>
  <inkml:trace contextRef="#ctx0" brushRef="#br3" timeOffset="-107135.3">7646 12200 11915,'0'-27'704,"0"27"-1024,0 0 384,0 0 0,28 0-64,-28 0 64,27 0-32,-3 0 161,-24 27 383,0-1 257,27 1 0,-27-1-353,0 1-160,0 25-95,28 1-129,-28 1-32,0-1-32,26-1 0,1-25-32,-2-1 64,2 1 32,0 0 0,-1-1 128,1-26 193,-2 0 31,2 0-256,-27-26 97,53-1-97,-26 0-32,1-26-128,23 1 32,-25-1-32,29-1-32,-31 1-224,4 1-833,-1 25-353,-27 1-2978</inkml:trace>
  <inkml:trace contextRef="#ctx0" brushRef="#br3" timeOffset="-106637.27">9922 9127 15150,'-51'53'-128,"51"-1"-96,0 1-289,0 1-96,0 24-768,0-24-1762,24 24-4676</inkml:trace>
  <inkml:trace contextRef="#ctx0" brushRef="#br3" timeOffset="-106493.26">10003 10160 12171,'0'80'-288,"0"-55"-129,0-25 481,0 27-192,0-1-2242,0 1-5285</inkml:trace>
  <inkml:trace contextRef="#ctx0" brushRef="#br3" timeOffset="-106335.25">10003 10821 800,'0'28'3652,"0"-3"-4773,0 2-2209</inkml:trace>
  <inkml:trace contextRef="#ctx0" brushRef="#br3" timeOffset="-106228.25">10027 11061 3651,'0'25'2178,"-24"-25"-2050,24 0-256,0 27-288,0 0-1346</inkml:trace>
  <inkml:trace contextRef="#ctx0" brushRef="#br3" timeOffset="-106090.24">9871 11485 960,'0'52'801,"0"0"-96,24-24 576,-24-1-32,27-1-96,-27-26-1281,27 27-4228</inkml:trace>
  <inkml:trace contextRef="#ctx0" brushRef="#br3" timeOffset="-105946.23">9922 11856 8039,'0'53'-256,"0"-28"192,0-25 224,0 27-192,0 0-32,0-27-64,0 26-577,27-26-1185,-27 27-2722</inkml:trace>
  <inkml:trace contextRef="#ctx0" brushRef="#br3" timeOffset="-105787.22">9949 12200 3331,'0'53'6534,"0"0"-4612,-27-28-673,27 2 160,0 26-608,0-26-737,0 0-865,0-2-768,27-25-1122,-27 28-1216,0-1-2275</inkml:trace>
  <inkml:trace contextRef="#ctx0" brushRef="#br3" timeOffset="-105433.2">9711 12306 14349,'-26'0'993,"26"0"-1281,0 0 288,26 0 736,1 25 97,-2 2-96,2 26-449,0 1-192,-1-29 0,26 30-32,-25-30-96,0 2 64,1 26 0,-2-53-32,-26 27 97,24-27 127,4 0 320,-28-27-255,27-26 63,0 26 0,-1-53-160,0 28-416,0-28-801,28 28-448,-28-28-1346,1 27-4227</inkml:trace>
  <inkml:trace contextRef="#ctx0" brushRef="#br3" timeOffset="-104979.18">11987 9021 12267,'0'0'865,"0"0"-385,0 0-448,0 0-64,0 26 96,0 27-32,0 27-512,0 25-961,0 1-1666</inkml:trace>
  <inkml:trace contextRef="#ctx0" brushRef="#br3" timeOffset="-104849.18">12066 10133 4964,'0'52'5830,"0"-52"-6919,0 28-4260</inkml:trace>
  <inkml:trace contextRef="#ctx0" brushRef="#br3" timeOffset="-104691.16">12093 10716 12171,'0'105'897,"0"-52"-2306,0 1-1410,26-28 993,-26 28-3843</inkml:trace>
  <inkml:trace contextRef="#ctx0" brushRef="#br3" timeOffset="-104517.15">12066 11298 4452,'0'80'6758,"0"-53"-6534,0 25 193,0-24 127,0-3-480,0 2-384,0 0-929,0-2-961,27 3-385,-27-1 225</inkml:trace>
  <inkml:trace contextRef="#ctx0" brushRef="#br3" timeOffset="-104343.14">12093 11909 13324,'0'52'1730,"-27"-25"-1538,27-27 1025,0 26-64,-25 1-1025,25-27-384,0 27-641,0-2-256,0 3-673,0-3-896,0 29-1026</inkml:trace>
  <inkml:trace contextRef="#ctx0" brushRef="#br3" timeOffset="-104192.13">11934 12331 2306,'27'0'3075,"-27"0"-929,26 27-1346,-26-27-63,27 28 64,-27-3-641,27 2-160,-27-27-32,0 27-384,0-27-1410,0 25-3972</inkml:trace>
  <inkml:trace contextRef="#ctx0" brushRef="#br3" timeOffset="-103861.11">11697 12279 16783,'0'27'-576,"0"-2"-513,26 2 1089,1 26 480,0-26-31,-2 25-193,28 3-192,-26-3-32,25-26 0,1 28 32,-26-28-160,0 0 64,25-26 320,-26 0 481,1-26 0,25-27-257,2 0-63,-27 1 127,0-3-320,-3-24-224,4-1-672,-28 2-1186,26-2-2626</inkml:trace>
  <inkml:trace contextRef="#ctx0" brushRef="#br3" timeOffset="-103320.08">13920 5550 13773,'27'26'1057,"-27"1"-1025,24 0 32,-24 53-64,0-2-64,0 2-705,0 27-2402,0-3-1986</inkml:trace>
  <inkml:trace contextRef="#ctx0" brushRef="#br3" timeOffset="-103183.07">13920 7219 64</inkml:trace>
  <inkml:trace contextRef="#ctx0" brushRef="#br3" timeOffset="-103046.06">13787 7775 9577,'-27'81'1633,"27"-56"-1569,27 29-64,-27-1-352,28-26-1986,-28 25-6086</inkml:trace>
  <inkml:trace contextRef="#ctx0" brushRef="#br3" timeOffset="-102872.05">13866 8517 9929,'0'106'1217,"0"-80"-1281,0 1 32,0 26 32,0-27-96,0 0-32,0 28-193,0-28 289,0 26 96,0 3-384,0-30-1634,0 29-384,0-1 160</inkml:trace>
  <inkml:trace contextRef="#ctx0" brushRef="#br3" timeOffset="-102607.04">13866 9207 1121,'0'78'3907,"-27"-51"-768,27 0-640,0 25-1090,-24-26-1025,24 28-224,0-28-63,0 26-162,0 3-959,0-3-770,0 1 545,0-26-1,0 26 258,0 0 191,24-1-577,-24 2-736,27-1 577,-27-1 1121,28-24 832,-28 24 1762,26-25 32,1-2-448,-27 30-865,0-30-65,24 2 482,-24-1-514,0 28-671,0-29-33,-24 28 0,24-25-160,0 24-897,0-25-1698,-27 26-3779</inkml:trace>
  <inkml:trace contextRef="#ctx0" brushRef="#br3" timeOffset="-102476.03">13866 10954 12587,'0'79'2595,"0"-51"-2243,0 24-672,0-25-609,0 26-1217,28-26-1409,-28-1-1442</inkml:trace>
  <inkml:trace contextRef="#ctx0" brushRef="#br3" timeOffset="-102353.02">13920 11457 9352,'0'0'1602,"0"28"-1410,0-28 385,0 25-417,0 2-1153,0-27-3171</inkml:trace>
  <inkml:trace contextRef="#ctx0" brushRef="#br3" timeOffset="-102130.01">13971 11882 9480,'0'79'65,"28"-52"-97,-28-1 96,0 1-64,0 0-32,27-2-577,-27 28 257,0-26 448,0 0 416,0-1 225,0 1-129,0-1-800,0 1-673,0-2-608,0 2-32,26-27-513,-26 0-1666</inkml:trace>
  <inkml:trace contextRef="#ctx0" brushRef="#br3" timeOffset="-101776.99">13602 11829 11755,'26'53'384,"1"-1"-352,0 2 0,-2-1 288,2 27 257,-1-28-1,29 1-191,-31 27 191,3-28 33,27 1-129,-27 1-287,25-29 95,-25 3 256,-1-1 289,26-27 192,2-27 96,-1-1-320,-1-24-257,1-28-608,26 28 385,-24-28-385,-5 27-257,5 1-447,-28 24-706,-27 3-448,0 25-1793,0 0-7015</inkml:trace>
  <inkml:trace contextRef="#ctx0" brushRef="#br3" timeOffset="-87328.16">13391 15404 7046,'-27'27'897,"-1"-27"128,2 27 961,26-27-513,0 0-288,0 0-384,0-27-224,26 27-193,-26 0-192,28 0-32,-1 0-160,-3 0-32,31 0 32,-2 0 32,-1 0-32,28 0-32,-1 0 64,2 0-32,24 0 0,1 27 0,-1-27-32,0 0-32,27 0 0,0 25-32,28-25 64,-1 0 32,27 28 0,-2-28 96,2 27-96,0-1-32,-2 0 64,2-26 32,-26 28 64,-2-3-32,0-25 1,0 0-33,-26 0 0,2 0-64,-2 0 64,-52-25-64,25 25 64,-26-28-32,2 28-32,-31 0 0,-22 0 64,-1-26 32,0 26 32,-27 0-128,0 0 32,0-26-64,-27 26 32,0-27 0,-1 27 0,-22-53 0,-5 26 32,5-25 32,22 24-64,1-24 64,0-28-32,27 27-32,-26-26 0,26 26-32,0-26 32,26-1-128,-26 27 224,0-26-64,27-1-32,-27 2-64,27 24 64,1 1-128,-28 1-32,24-1-32,-24-1 0,0 28 95,0 0 33,0-2 32,0 3 0,0-3-32,-24 28 0,-4 0 32,-26 0-32,2 0 32,-1 0 32,-26 0-32,-27 0-128,-1 0 32,-25 0-32,-27 0 0,-25 0 63,-2 0-95,-25 0 128,-1 0 64,-27 0-32,27 0 32,-26 0-64,1 0 0,-1 0 32,25-25 32,29 25 0,25-28 32,-1 28-32,2-26 96,26 26 160,-2 0 65,29 0-97,25 0 32,1 0-160,53 0-64,-1 0-64,27 26-96,0 2 64,0-3-32,27 28-96,-27-25 32,26 24 31,-26 2 65,27 24 193,-27-24 95,27 51-32,-27-25 0,0-1 0,0 27-160,0-26-64,25-28-352,-25 28-545,0-1-929,0-26 417,0-26 896,27-1-159,-27 1-4517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7:39.505"/>
    </inkml:context>
    <inkml:brush xml:id="br0">
      <inkml:brushProperty name="width" value="0.05292" units="cm"/>
      <inkml:brushProperty name="height" value="0.05292" units="cm"/>
      <inkml:brushProperty name="color" value="#00FF00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17948 5240 3939,'-51'0'2210,"23"0"0,28 0-288,-27 0-64,27 26-192,0-26-577,0 0-577,0 0 161,27 0 63,25 26-287,29 1-193,-3-27-160,3 25 0,24-25 128,1 28-191,-1-28-33,-24 0 0,-2 0-353,-26 0-159,-1 0-545,2-28-577,-28 28-480,-26-25-1441,0-2-4933</inkml:trace>
  <inkml:trace contextRef="#ctx0" brushRef="#br0" timeOffset="239.01">18558 5107 10986,'-54'25'1377,"54"-25"-1249,0 0 161,26 28 447,2-28-95,23 26-257,30 0 33,-29 2 31,28-2 65,-1 0-33,1 1-160,-28 26-127,3-26-129,-29-2-32,-26 27 32,-26-24 96,-2 26-32,-51-29-64,-1 28-64,1-26-192,-1 26-513,2-26-992,51-2-1731,-1 2-7718</inkml:trace>
  <inkml:trace contextRef="#ctx0" brushRef="#br0" timeOffset="2980.17">481 11465 5733,'-54'0'96,"29"0"128,25 0-224,-27 0 641,27 0 1505,-26 0-384,26 0-737,0 0-545,-27 25-96,27-25 97,0 0 63,27 0-31,-27 0-33,26 0 65,1 0-193,25 28-128,29-28-96,-2 0 1,26 0 63,27 0 96,0-28 32,0 28 65,2 0-193,24-25-32,-26 25-128,27-27 64,-26 27-32,26-26-32,-27 26-32,-27-27-128,-24 27-288,-2 0-866,-26 0-2017,-1 0-5029</inkml:trace>
  <inkml:trace contextRef="#ctx0" brushRef="#br0" timeOffset="4310.24">4028 12683 8456,'-27'27'1217,"27"-27"-961,0 0 0,0 0 481,27 0 480,0 0-256,-1 0-449,26 0-159,2 0-129,-28 0-160,26 0 128,2 0-64,-28 0 0,26 0-64,-25 0-288,1 0-384,-1 0-706,-27 0-1568,0-27-4421</inkml:trace>
  <inkml:trace contextRef="#ctx0" brushRef="#br0" timeOffset="5161.29">6144 12710 6149,'-24'0'1378,"24"0"-834,0 0 481,0 0 641,0 0-385,0 0-737,24 0 129,-24 0 288,27 0-352,27 0-385,-27 0-192,-3 27-32,31-27-288,-29 0-673,1 0-1025,-2 0-2210</inkml:trace>
  <inkml:trace contextRef="#ctx0" brushRef="#br0" timeOffset="5903.33">7389 12737 3843,'-28'25'1153,"4"-25"128,-3 0 705,1 27 321,-2-27-450,28 0-447,-27 0-578,27 0-607,27 0-1,27 0 96,-3 0-64,30 0-31,25 0-33,-1 0-64,0 0-64,3 0 32,-2 0-64,-1 0 0,-26 0-96,1 0-352,-26 0-417,-30 0-544,3 26-1410,-27-26-5925</inkml:trace>
  <inkml:trace contextRef="#ctx0" brushRef="#br0" timeOffset="7512.42">10643 12789 7110,'0'0'1217,"0"0"-480,0-27 929,0 27 95,0 0-736,0 0-640,28 0 63,-28 0-224,54 0-128,-30 0-96,4 0-544,25 0-1090,-26 0-1953</inkml:trace>
  <inkml:trace contextRef="#ctx0" brushRef="#br0" timeOffset="8233.45">11942 12737 544,'-27'0'5830,"27"0"-4453,0 0-160,0 0 641,-27 0-33,27 0-447,0 0-609,0 0-513,27 0 320,0 0-95,25-27-289,1 27-96,26 0-32,1-27-64,-2 27 64,28 0-64,-25 0 32,-2 0 0,1 0-32,-2-26 0,-24 26 32,-29 0-32,2 0-32,-1 0 32,-26 0-192,0 0-64,0 0-65,0 0-639,-26 26-1699,-1-26-4996</inkml:trace>
  <inkml:trace contextRef="#ctx0" brushRef="#br1" timeOffset="11161.63">11465 12737 4804,'0'0'1730,"0"0"-353,-27 0 865,27 0-160,-27 0-224,27 0-545,0 0-640,0 0-353,27 0 289,0 0 31,-1 0-255,28 0-97,24 0-128,27 0 64,1 0-160,2 0-32,24 0 32,0 25-96,1-25 0,-1 0-96,-27 0 64,27-25-64,-53 25 224,29 0-96,-29-27 0,-26 27 0,-28 0-160,2 0-32,-27 0 160,0 0-64,-27 0-193,2 0 1,-28 0 288,-2 0 0,4 27-32,-3-27 32,2 0 32,-2 25-32,-24-25 0,24 0 0,-27 0-32,-24 0 96,26 0-64,-26 0-32,25 0 160,-26 0 64,28 0-31,-2 0 127,1 0-96,-2 0 96,29-25-128,-1 25-128,26 0 65,2 0-33,25 0 64,0 0-288,25 0 224,28 0 256,2 0-256,22 0 0,30 0-96,-2 0 96,27 0-64,27 0 32,-27 0-32,28 0 0,-2 0 32,-26 0 64,-26 0-64,0 0-64,-26 25-384,-28-25-97,-25 0-480,-27 0-1121,0 0-3619</inkml:trace>
  <inkml:trace contextRef="#ctx0" brushRef="#br1" timeOffset="12239.7">28218 5902 3106,'-53'0'2979,"25"0"-2915,1 0 2082,3 0 129,-2-26-642,-2 26-288,1 0-352,27 0 0,-27-28-288,1 28-225,26 0-31,0 0-161,0 0-160,0 0-32,26 0-64,28 0-32,-26 0 32,22 0-64,32 0 64,-30 0-32,28 0 0,-2 0-32,-24 0-128,24 28 96,-24-28 32,-2 0-160,-26 0-289,-26 0 161,0 26 128,-26-26-96,-26 0 31,-2 0 225,-24 0 32,-2 26 32,1-26 0,0 0 257,-29 0-33,58 0 0,-32 0-32,56 0-63,26 0-97,0 0-96,53 0 96,2 0-32,22 0-32,4 0 0,25 0 0,-1 0-64,0 0 64,1 0 32,-25 0 96,-2 0 160,-26 0-32,-26 0-160,-27 0 65,-27 0-161,0 0-417,-51 0 97,-4 0 32,4 0-417,-2 0-769,1 0-1568</inkml:trace>
  <inkml:trace contextRef="#ctx0" brushRef="#br2" timeOffset="16143.92">16283 12789 7911,'-27'0'673,"-1"-27"-33,1 27 930,1 0-225,26-25-96,0 25-96,0 0-448,26 0-321,1 0 129,28 25-161,23-25-64,1 0-127,28 27-1,25-27 0,1 0-64,23 0-64,4 0 32,-2 0-32,2 0 0,-1 0-32,-27 0 32,-27-27-32,1 27 96,-25 0-64,-30 0-32,-23 27-64,-2-27 0,1 0 32,-27 26-128,0-26 64,0 0 32,0 0 64,0 0 64,-27 0-64,27 0 64,-26 0-32,-29 0 0,31 0-64,-31 0 32,29-26-96,-53 26-96,26-27-97,-26 27 129,-26-25 0,-3 25 32,-24 0 0,0-27-96,-26 27-33,24 0 129,-22 0 192,23 0 193,26 0-193,28 0 0,26 0-128,28 0-32,-2 27 64,54-27-1,25 0 322,28 0 95,25 25 0,27-25-127,1 27-97,26-27 64,25 26-32,2-26 65,0 27-33,-29-27-192,-25 0-32,-24 0-289,-57 0-1921,3 0-2018</inkml:trace>
  <inkml:trace contextRef="#ctx0" brushRef="#br2" timeOffset="17480.99">31658 6035 9096,'-52'0'128,"52"0"737,-27-27 1601,27 27-640,0 0-769,0 0-384,0 0-161,0 0 33,0 0-65,27 0-192,-2 0 1,29 0-33,24 0-128,2 0-64,26 0-96,-1 0-32,0 0-128,-24 0 32,-2 0-225,1 0 1,-28 27 64,1-27-97,-26 0 97,-27 0 384,-27 0-64,-53 0 64,28 0 96,-53 0 97,-3 0-33,-24 0 96,27 0 64,0 0-95,-1 0 31,26-27-128,28 27-96,26 0-32,26 0-96,26 0 96,26 0 0,28 0-192,-1 0 64,53 0-96,0 0 128,1 0 64,-28 0 96,27 0 32,-25 0-128,-55 0-64,3 0 0,-55-28-416,-28 28-225,-51 0 353,-28 0 288,2 0 64,-27 0 32,-1 0 320,1 0-63,27 0-33,-1 0-64,53 0-192,1 0-64,52 0 0,0 0 64,52 0 32,28 0-128,-1 0 160,-1 0-96,54 0 0,-24 0 128,-3 0 65,-26 0-129,1 0-32,-28 0 128,-52 0 160,-27 0-448,-25 0 32,-1 0 160,-52 0-64,26 0 64,-2 0-96,2 0 32,26 0-160,53 28 0,0-28-129,0 27-159,53-27-641,-1 0-2595</inkml:trace>
  <inkml:trace contextRef="#ctx0" brushRef="#br2" timeOffset="20540.16">18637 10776 12716,'0'0'864,"0"0"-864,27 0 225,-1 0 159,26 0-96,28 0-64,-1-27-160,26 27-64,-23-27 0,23 27 0,0 0-96,2 0-32,-29-26 0,28 26 0,-25 0 32,-30 0 32,3 0 64,-2 0 0,-25 0 0,-27 26 64,27-26 32,-27 27 64,0-27 64,-27 27-31,27 25-33,0-26-128,0 28 64,0-1-32,0 0 32,27 1-32,-1 26 0,1-2 32,-27 2-32,25-1-32,2 1 0,0-2-64,-27 2-64,26-26-224,-26 24-96,27-24 31,-27-1 257,0 0 32,0-26 96,0 25 64,0-25-32,-27-27 128,27 26-64,-26-26 128,-1 27 65,0-27 95,2 0-64,-2 0 65,-26 0-65,1 0-32,-1 0 257,-2 0-129,-24 0-95,26 0-225,1 0-160,-1 0 64,1 27-64,25-27-225,-26 0-191,26 0-353,27 0-416,-25 0-449,25 0-1953,25-27-5158</inkml:trace>
  <inkml:trace contextRef="#ctx0" brushRef="#br2" timeOffset="20822.18">19562 11835 13004,'-52'0'608,"25"27"-512,-51-27 961,24 25-96,-24 3-160,25 24-160,-2-25 63,4 0-95,25 26-417,-2-26-64,28-2 0,0 28-96,28-26 129,22 0-65,5-1-64,25-26-32,-28 27-96,28-27-289,-28 25-383,1-25-289,-26 0-833,-2 0-1185,2 0-4004</inkml:trace>
  <inkml:trace contextRef="#ctx0" brushRef="#br2" timeOffset="21312.21">18928 10510 6117,'0'0'993,"0"0"-865,0 0 417,0 0 1633,-27 0-512,0 0-674,2 27-383,-55 0-161,28-1 129,-1 1 32,-26 0-33,24-2-192,2 2-223,29-1-65,-31 28-128,55-28 64,0 0 96,0 28 160,55-28-96,-4 27-96,30 0-128,-2-26 160,-1 26-128,2-27-352,-1 2-833,-26-3-2018</inkml:trace>
  <inkml:trace contextRef="#ctx0" brushRef="#br2" timeOffset="26016.48">641 13743 2850,'-27'0'3107,"-1"0"-1505,4 0-97,24 0 801,0 0-224,-27 0-576,27 0-481,0 0-353,-28 0-287,28 0-161,0 0 128,28 0-128,-28 0-128,27 0 33,25 27-33,-25-27 0,26 0-32,-1 0-96,1 0 32,-1 0 32,2 0-32,-28 0-96,26 0-96,-25 0-193,0 0 289,1 0-384,-28 0-289,26 0-192,-26-27-192,24 27-993,-24 0-2979</inkml:trace>
  <inkml:trace contextRef="#ctx0" brushRef="#br2" timeOffset="26383.5">983 13505 1249,'-52'0'9000,"52"0"-8840,-26 0-320,26 0 705,0 0 896,0 0-384,0 0-576,26 25 95,26-25 97,-25 0-33,28 0-319,-29 28-97,25-28-160,4 0-32,-3 0-64,-26 25 32,28-25 0,-54 28 0,26-28 64,-26 26 96,26-26 128,-26 28 1,-26-28-193,0 25 96,26 2-96,-54-1-128,28 1-96,0 0-865,-27-1-1025,25 26-1633</inkml:trace>
  <inkml:trace contextRef="#ctx0" brushRef="#br2" timeOffset="29339.67">746 14855 7975,'-52'0'288,"25"0"33,1 0-97,-1 0 1538,27 0 480,0 0-1121,0 0-1089,0 25 288,27-25 32,-27 0-159,26 28 223,1-28 96,-2 0-319,29 27-1,-1-27 32,-1 0-96,1 0-32,-1 0-64,2 0-32,-26 0-160,22 0-320,-23 0-481,1 0-288,-1 0-417,-1 0-192,-26-27-960</inkml:trace>
  <inkml:trace contextRef="#ctx0" brushRef="#br2" timeOffset="29649.69">1115 14670 9673,'0'0'0,"0"26"0,0-26 192,0 0 577,0 26 288,27-26-289,1 0-415,-1 26-65,-1-26 0,26 0-64,-25 28-128,0-28-31,25 26 31,-26-26-96,-26 26 64,27-26 96,-1 27 256,-26-27 289,0 25-193,0 3-319,-26-1-65,-1 0-192,-25-2-449,26 3-1729,-28 24-4228</inkml:trace>
  <inkml:trace contextRef="#ctx0" brushRef="#br2" timeOffset="32404.85">826 16206 8584,'-27'28'1377,"1"-28"-768,26 0 1024,-27 0 193,27 0-705,0 0-737,0 0-256,0 0 353,27 0 31,-27 0-159,26 0-97,1 0-128,-2 25 0,2-25-128,26 0 96,-26 0 0,25 0-96,3-25 0,-29 25 96,25 0-288,-23 0-64,-1 0-128,-1 0-193,-26 0-352,0 0-288,0-28-897,0 28-2242</inkml:trace>
  <inkml:trace contextRef="#ctx0" brushRef="#br2" timeOffset="32744.87">1115 15994 7815,'-24'0'512,"24"0"-768,0 0 448,0 0 1378,0 0-161,24 28-480,-24-28-384,27 0-33,1 25 33,-1-25-1,-1 27-224,0-27-127,0 0-33,1 26 96,0-26 32,25 26-192,-52-26 0,26 28 0,-26-2 33,27 0-33,-27 2 0,0-3 160,0 2 128,0-1-127,-27 1-129,27 0-64,-26-27-32,26 26-64,-26 1-224,0-27-321,26 25-576,-27 2-1121,0 0-1762</inkml:trace>
  <inkml:trace contextRef="#ctx0" brushRef="#br2" timeOffset="37838.15">7150 13187 928,'-26'0'1410,"26"0"-65,0 0 64,0 0 225,-27 0-193,27 0-448,-27 0 64,27 0 192,0 0-64,0 0-128,-25 0-320,25 0-128,0 0-289,0 0-224,25 0-32,-25 0 224,27 0 1,0 0-193,26 0-96,-25 0 32,23 27-32,-23-27 0,-2 25 0,25 2 32,-23 0-96,-1-1 64,-1 1-64,1-27 32,-2 52 32,-25-25 0,0-1 0,0 28 0,0-29 0,0 28-64,0 1-64,0-1-33,0 0-127,0 1 32,0-2 96,0 1 0,27 0 31,-27-26 33,27 25-128,-1-26 64,1 28 96,-2-28 32,2 0 32,0 27 0,-1-28 32,26 3-128,-25-1 96,28 0-160,-29-1-161,-2 1 1,3-27 96,-27 0-32,28 0 31,-28 0 33,0 0 224,0 0 128,0 0 33,0-27 287,0 27-64,0 0-63,-28 0-193,1 0 0,3 0-96,-2 0-64,-2 27 0,28-27-32,-27 0 0,0 25 32,27-25-32,-25 27 32,25-27-64,-27 27 128,27-1-64,0 28 64,0-29 0,0 2-64,0 26 160,0-26-96,0-1-32,0 26 0,0-24 1,0-2-66,0 0 66,0 26-66,0-24-31,0 51 32,0-26 32,0 1 0,0-1 64,0-1-64,0 1-32,27 1 32,-27-2-64,0 28-32,0-28 32,25 2 32,-25 0 64,0 24-32,0-24 0,0-1 0,0 26-32,27-26 0,-27-1-96,0 3-96,0-3 32,0-26 160,27 28-32,-27-28 64,0 28-65,28-29 65,-28 2 65,0-1 31,26 1 64,-26 0 96,0-1 128,0 1 1,0-2-1,0-25-32,-26 27 97,26-27-65,-28 27-128,1-27 161,0 26 31,2 1-31,-2-27-257,-26 27-128,26-27-32,-25 25 32,-1-25-128,1 0-64,-1 26-577,-2-26-1089,-22 28-2498</inkml:trace>
  <inkml:trace contextRef="#ctx0" brushRef="#br2" timeOffset="42921.45">190 10166 1249,'27'-26'1665,"-27"-1"-800,0 27-384,0-27 191,0 27 289,0 0 384,0-26 321,0 26 0,0 0-161,0 0-384,0 0-352,-27 0-257,27 0-256,0 0-191,0 0-1,0 0 128,0 26 64,0 1-160,0 0-96,0 26 32,0 0 32,27-1 32,-27 2 0,-27 24 0,27-24-31,0 26 63,-27 0 32,27-28-64,0 28-32,0-28 0,0 28-32,0-27 32,0 0-32,0 27 0,0-26 0,0-2 0,0 1 0,-25 0-32,25-27 32,0 0 0,0 1 64,0 0-64,0-1 65,0-26-33,25 0 192,-25 27 32,0-27-192,27 0 0,0 0-96,-27 0 96,26 25-64,1-25-32,-2 0 64,2 0 1,0 0-65,26 0 32,-28 0 96,29 0-192,-28 0 64,29 0 32,-31 0 32,31 0-128,-29 28 64,26-28 32,2 0-32,-1 0 96,-1 25 64,-25-25-128,26 0 64,-1 0 256,3 27-159,22-27-129,-22 0 32,-3 0 128,28 0-64,-28 0-160,27 0 32,-27 0 96,28 0-160,-25 0 0,24 27 32,-26-27 64,26 0-96,-26 0 64,26 0-64,-26 0 96,26 0-64,-1 0 64,4 26-32,-4-26 64,2-26-192,-1 26 160,0 0 32,1 0-224,-2-27 160,4 27-96,-4 0 192,2 0-256,-1 0 321,-26-27-290,26 27 97,0 0-32,2 0 64,24-25-32,-51 25 97,24 0-162,-24 0 97,24 0-64,4-28 97,-5 28-33,2-25-32,2 25 32,-3 0 0,2-27-32,-1 27 0,0-26-32,2 26-32,-4 0 64,5-27 64,-4 27-96,1-27 0,1 27 32,-1 0 32,2-26 0,-4 26-96,-22 0 64,24 0 0,1 0 32,-2-26 0,-24 26 32,24 0-160,1 0 128,2 0-64,-2 0 32,-26 0-32,26 0 32,1 0 0,-28 0 32,29 0-64,-30 0 96,30 0-64,-30 0 32,30 26 0,-29-26-64,2 0 64,24 0-64,-25 26 0,26-26 64,-26 0-32,26 0 32,-24 0 0,23 0-64,-24 27 96,24-27-96,-24 0 0,27 0-129,-2 27 386,-26-27-225,-1 0 64,28 0-96,-28 26 96,28-26 32,-28 0-160,28 0 160,-28 27-96,29-27-32,-2 0 96,-26 0-32,26 25-32,-26-25 32,26 0-96,2 0 64,-3 0 160,0 0-192,4 28 32,-30-28 0,28 0 64,-2 0-128,2 0 96,-1 0-32,0 0 64,2 0-128,-3 0 96,2 0-64,-28 0 32,28 0 64,-1 0-160,2 0 192,-30 25-96,30-25 0,-2 0 0,0 0 0,1 0 0,-2 0 0,4 0 32,-5 27-64,2-27 32,2 0 64,-2 0-128,27 0 96,-27 0-32,26 0 32,-23 0-32,23 0 32,-26 0-128,26-27 192,2 27-160,-29 0 128,28 0-64,-25 0 0,24-25 0,-26 25 0,29 0 0,-31 0-32,30 0 64,-27-28-32,25 28 0,-26 0 0,26 0-64,-25 0 96,27 0-64,-30 0 160,31-25-96,-29 25-128,26 0 192,-24 0-192,-3 0 64,3 0 32,-2 0-64,-1 0 64,-24 0 0,-1 0 0,26 0 0,-25 0 32,-3 0-32,4 0 0,-5 0 0,5 0-32,-2 0 128,-1 0-192,2 0 96,-1 0-64,-1 0 128,-25 0-32,-1 0 0,2 0-32,23 0-64,-23 25 96,-1-25 0,-27 0-32,26 0 32,-2-25-32,-24 25 0,0 0 64,28-27 0,-28 27-128,0-26 32,0-1 96,0 0-96,-28 1 64,28-26-160,0 25 96,0-26-32,0-27-128,0 28 224,-24-30-96,24 30 96,0-28-96,0 28 64,0-1 0,0 0 0,0-26-32,0 26 128,0-1-96,0 2-64,0-1 0,0 0-96,0 26 0,0-26-161,0-1 193,0 29 32,-26-2 96,26-26-32,-27 53 160,-1-27-96,28 1 32,-27 26-64,-25 0 0,26-26-96,-28 26 160,29 0-224,-28 0 96,-27 0-32,1 0 128,0 0-32,-2 0 32,-24 0 32,-1 0 0,1 0 64,-27 26-96,0-26-96,-1 0 128,1 0-64,-27 0-64,-1 26 64,1-26-320,1 0 512,-26 0-288,24 0 128,1 0-64,-27 0 32,27 0 32,-25 0-32,-1 0 32,1-26-32,24 26 0,-26 0-32,0 0 64,2 0 0,-2 0-32,26 0 0,-24 0 64,-1 0-128,25 0 96,2 0-64,0 0 96,-27-26-32,25 26 64,1 0-64,-25 0 0,52-26 0,-28 26 0,2 0-96,26-27 64,-28 27 0,1 0 0,27-27 0,0 27-64,-28-26 64,28-1 64,27 27-64,-27-25 32,-1 25-32,1-28-32,-27 28 64,27 0-64,-1 0 32,1 0 64,0 0-96,0-26-32,26 26 64,-27 0 32,1 0-64,27 0 96,-27 0-96,0 0 32,-2 0 0,2 0 96,0 0 0,25 0-32,-25 0 1,26 0-1,-26 0-32,0 26 32,-1-26-64,1 0 32,0 0-64,0 0 96,27 0-64,23 0-32,4 28 96,-2-28-64,-26 0 0,1 0 32,-55 0-32,28 0 64,-27 0-32,27 0-96,-1 0 128,28 0-32,-27 0 0,27 0 64,-1 0 0,-2 0-96,3 0-64,0 0 32,26 25 32,-1-25 0,1 0 0,-2 0-96,2 0 0,26 0 32,-26 0 32,53 0-128,-28 0-257,29 27 257,-2-27-64,1 0-1025,-1 26-1826,0-26-8040</inkml:trace>
  <inkml:trace contextRef="#ctx0" brushRef="#br1" timeOffset="59295.39">21285 8285 4548,'-28'-26'1249,"28"26"737,0 0-417,0 0-191,0 0-65,0 0-352,0 0-289,0 0 1,0 0-64,0 26-33,0-26-63,0 26-33,0-26-31,0 26-129,0 2-96,0-2 0,0 2 65,28-3-33,-28 0-96,0 3-128,0-1 96,0 0-64,0-1 64,0 1 32,0 25-63,0-25 95,0-1 32,0 28-64,24-29-64,-24 2-96,0 26 96,0-26-32,0-1-96,0 27 64,0-1 64,0-25 129,0 26-225,0-26 160,0 26 32,0 1 0,0-2-128,0 1 0,0-26 0,0 51 0,-24-24-64,24-1 96,0 0-63,-28-1-130,28 2 226,0 24-161,0-24 160,-27 26-64,27-27 160,0 26-224,0 1 224,0-27 0,0 26-64,0 1-95,0-2-33,0 29 128,-27-27-256,27-1 96,0 1 64,27-2-96,-27 2 96,0 27-96,0-28 64,0 1 64,0 26-32,0-27 64,0 26 32,27 2-128,-27-27 64,0 26-32,-27-27 0,27 26 65,0-25-194,0 27 130,0-28 31,0-1-64,0 30 64,0-29-32,0 1-32,0 25-32,0-26 192,27 28-32,-27-29-32,0 30-32,28-29-32,-28 26 0,0-25-64,0 26 0,0-26 33,0-2 63,24 29-128,-24-27 0,0-1 288,0 27-384,0-1 320,0-25-64,0 24-32,0-22 0,0 23 64,0-25-160,0 25 96,-24 1-96,24-26 129,0 26-65,0-52 96,0-1-192,0 26 96,0-26-32,0 26 0,0 1 32,0 0-96,0-2 32,0-24-128,24-1-64,-24-26-161,0 25-191,0-26-545,0 1-96,0-27-1026,0 27-2273,-24-27-6822</inkml:trace>
  <inkml:trace contextRef="#ctx0" brushRef="#br1" timeOffset="64951.71">22634 8841 3555,'0'-26'8584,"-27"-1"-7271,27 2-320,-55 25-320,31 0-449,-29 0-32,-2 0-64,29 25-96,-26 2 0,25-1 32,0 28-64,27-3 32,0-23 33,27 24-33,26-25 0,-27 26 64,27-26-32,28 0 0,-29-1 0,-25 0 64,0 2 0,-1-28 256,-26 25 161,-26 2-129,-1-1-127,-28 1-193,5 0-32,-5-1 0,2-26-128,1 26-160,25-26-417,0 0-576,1 0-545,26-26-1377,26 0-2114</inkml:trace>
  <inkml:trace contextRef="#ctx0" brushRef="#br1" timeOffset="65109.71">22844 9080 12139,'27'26'1730,"0"28"-930,-27-28-351,0 28-321,0-2-128,26-26-256,-26 1-545,26 0-384,0-1-128,1-26-1346,-27 0-5124</inkml:trace>
  <inkml:trace contextRef="#ctx0" brushRef="#br1" timeOffset="65246.73">22898 8788 14765,'-27'-25'833,"27"-2"-705,0 27-288,0 0-737,27 0-1249,-27 0-2370</inkml:trace>
  <inkml:trace contextRef="#ctx0" brushRef="#br1" timeOffset="65541.73">23003 9001 10313,'0'25'-32,"0"-25"96,28 0 1025,23 0 417,-25 27 95,56-27-223,-30 27-642,1-1-512,26-26-127,-26 27-194,-26 0-159,-27-1 128,0 0 96,0 2 64,-27-3 32,-26 28 64,1-26 353,25 0-33,-26-1-256,53 0 33,-27 0-257,27 2 32,27-2-417,-1-26 33,1 26-513,25-26-1025,1 0-1473,1-26-5157</inkml:trace>
  <inkml:trace contextRef="#ctx0" brushRef="#br1" timeOffset="65867.75">23666 9372 9801,'26'0'160,"-26"0"128,27 0 1570,0-27-769,-2 27-192,28-27 64,1 1 160,-29-26-64,2 24-417,-1 2-127,-26 0-129,0-1 1,-26 0-513,-26 27-65,25 0-159,-26 27 160,1 0 128,25-1 64,-26 28 0,53-2 0,0 1 96,0 0 64,53-27 32,-1 0 161,28 2 31,-1-2 32,1-26-320,-2 0 0,1-26-128,-24 26-480,-29-28-513,1 2-833,-27 0-2626</inkml:trace>
  <inkml:trace contextRef="#ctx0" brushRef="#br1" timeOffset="66126.78">24564 8946 17969,'27'-25'96,"-27"25"-128,26 0 224,-26 0-224,0 0-673,0 0-1473,0 25-3171</inkml:trace>
  <inkml:trace contextRef="#ctx0" brushRef="#br1" timeOffset="66256.78">24672 9292 14830,'24'53'896,"-24"-26"-735,0-27 831,0 0-671,27 0-1378,-27 0-4452</inkml:trace>
  <inkml:trace contextRef="#ctx0" brushRef="#br1" timeOffset="67590.86">26205 8736 6085,'-25'-53'1025,"25"53"641,0-27 128,0 27 95,0 0-255,0 0-962,0 53 289,0-26 96,25 52-320,-25 1-160,0 26-353,27-1-96,-27-25-64,27-1-160,-27 1-192,26-27-321,-26-1-736,27-24-1250,-2-28-2465</inkml:trace>
  <inkml:trace contextRef="#ctx0" brushRef="#br1" timeOffset="67814.87">26629 9106 11402,'0'27'6118,"0"-27"-5702,27 0-191,0 27 640,-1-27-449,0 0-320,27 0 96,0 0-256,26-27-32,-52 27-545,27 0-608,-2-27-929,-25 27-2018</inkml:trace>
  <inkml:trace contextRef="#ctx0" brushRef="#br1" timeOffset="68110.89">27686 8815 15630,'0'0'1442,"28"0"-1538,-28 26 480,0-26 577,27 54-577,-27-28-192,27 27-128,-27-1-64,0 2-480,26-1-577,-26 0-384,26-27-33,-26 2-223,26-3-1410,-26-25-6597</inkml:trace>
  <inkml:trace contextRef="#ctx0" brushRef="#br1" timeOffset="68413.89">28218 8946 1921,'0'0'12492,"0"28"-13164,0-1 639,0-2 418,0 2-193,-26 0-96,26 26 96,26-26 225,-26 25-225,26-24-128,0-3 32,28-25 224,-28 0 129,26 0-161,-25 0-192,0-25 96,-1 25 129,-26-54 63,26 28 32,-52-1-31,0 0-129,-1 27-160,-26-26-96,1 26-128,25-27-256,0 27-962,1 0-1600,26 0-3941</inkml:trace>
  <inkml:trace contextRef="#ctx0" brushRef="#br1" timeOffset="68744.92">28880 8946 15086,'0'28'160,"-27"-28"-1025,0 27 1185,1-2 321,26 29-481,-28-28-32,28 1 193,0 26-161,28-27-64,-2 2-256,1-3 32,0 2 96,25-27 0,-26 0-193,28 0-255,-29-27 288,2 27 192,-27-25 160,0-3 192,0-24 0,-27 25-31,2 0 31,-29 1 193,28-1-33,-1 0-224,-25 2-256,25-2-224,27 27-576,-26-28-1282,52 28-2499</inkml:trace>
  <inkml:trace contextRef="#ctx0" brushRef="#br1" timeOffset="69047.92">29461 8974 13612,'27'27'-32,"-54"-27"-800,27 25 1024,-25 2 160,25 0-160,0 26-128,0-26 0,25 25-64,2-24-384,26-3-257,-26 2 513,24-27 705,-24 0-65,26 0 97,-27-27 32,0 2-97,1-3 97,1 2 127,-28-27-351,-28 26-417,28-26-64,-53 1-225,1 25-31,-2-1-353,-24 3-1665,-2 25-7911</inkml:trace>
  <inkml:trace contextRef="#ctx0" brushRef="#br1" timeOffset="71645.09">22236 10749 1985,'0'-27'9802,"-26"1"-9322,26-1 481,-27 27 609,0 0-546,1-25-543,-26 25-193,25 25-160,-28-25-64,31 53 32,-2-26-96,-2 0 0,28 25 0,0-26 0,28 2 33,-2-2-33,26 0 0,2 1 0,-28-27 0,26 25 0,-25 3 0,0-1 0,-1 0 96,-26-1 160,-26 0 32,-1-26 32,0 28-256,-25-3-160,26 2-448,-1-27-705,0 0-897,-1 0-545,28 0-3106</inkml:trace>
  <inkml:trace contextRef="#ctx0" brushRef="#br1" timeOffset="71796.1">22475 10882 13516,'53'52'1378,"-29"-25"-738,4 26 129,-1 1-289,-27-2-351,27-24-97,-27-3-289,26 2-672,0-27-1569,-26 0-4228</inkml:trace>
  <inkml:trace contextRef="#ctx0" brushRef="#br1" timeOffset="71935.11">22580 10590 16527,'-28'-26'352,"4"26"-2914,24 0-225,24 0-2177</inkml:trace>
  <inkml:trace contextRef="#ctx0" brushRef="#br1" timeOffset="72445.14">22924 10802 11370,'52'26'385,"3"0"-353,-28-26 736,23 28 482,-22-2-514,-1-26-351,0 26-257,-2 1-320,-25-2-1,-25-25 225,-2 28-32,0-1 0,-1 0 161,2-1 31,2 28-128,24-29-32,0 2 32,24-1 96,30-26-128,0 27-224,-2-27 128,1 0-128,-1-27-33,1 27 33,1-26 96,-29 26 96,2-27 96,-1 2 385,1-3 319,1 2 161,-28 0-288,0-1-481,-28 0 64,1 27-352,-26 0 96,28 0 0,-2 0-96,0 0 224,1 27-128,26 26 96,0-27-320,26 2 705,28 24-257,-2-26 64,1 1-160,26-27 65,-25 27-193,0-27 96,-2 0-160,-26-27-129,1 27-671,0 0-1443,-27-27-4643</inkml:trace>
  <inkml:trace contextRef="#ctx0" brushRef="#br1" timeOffset="72993.17">23851 10298 5765,'-27'0'6182,"27"0"-6182,0-26 576,0 26 1090,0 0-897,27 0-97,0 0 129,25 0-192,-26 0-193,28 26-32,-29 1-159,2 0-129,-27-1 0,0 1-160,-27-2-160,2 3-33,-2-2 225,0 0 32,1-26-32,26 27 64,0-27-64,0 0 192,53 0 33,-26 0-97,25 0-64,1 0 32,-1 0-32,3 0-32,-29 27-64,1-27-481,-27 0-800,0 26-1890,0-26-7399</inkml:trace>
  <inkml:trace contextRef="#ctx0" brushRef="#br1" timeOffset="73398.19">24936 10617 16239,'27'0'384,"-27"-27"-320,0 27 0,25 0-160,-25 27-352,0-27-1570,27 27-3267</inkml:trace>
  <inkml:trace contextRef="#ctx0" brushRef="#br1" timeOffset="73520.2">25015 10934 14862,'0'52'576,"0"-52"-576,0 0 192,26 28-192,-26-28-2018,27-28-6822</inkml:trace>
  <inkml:trace contextRef="#ctx0" brushRef="#br1" timeOffset="74026.23">26259 10537 13965,'0'0'1249,"0"27"-1057,0-1 481,0 53 256,0-26-353,0 1-159,0 24-385,0-24 96,0-1-64,0 0-32,0 1 96,0-28-96,26 0-480,-26 2-353,0-3-865,0-25-1633,0 0-3075</inkml:trace>
  <inkml:trace contextRef="#ctx0" brushRef="#br1" timeOffset="74286.23">26656 10986 14093,'0'28'1762,"0"-28"-1474,27 0 929,-1-28-256,0 28-481,27 0-223,0 0-354,-1-25-383,2 25-417,0 0-1057,-30-27-2178,4 27-7365</inkml:trace>
  <inkml:trace contextRef="#ctx0" brushRef="#br1" timeOffset="74912.28">27662 10590 9320,'0'-26'1922,"0"-1"-160,0 27-65,0 27-511,24-27 191,-24 53-512,0-26-129,28 25-223,-28 28-225,27-28-192,-27 2-64,0-2-160,0 0-480,27 3-321,-1-2-417,-26-27-1248,26-26-3172</inkml:trace>
  <inkml:trace contextRef="#ctx0" brushRef="#br1" timeOffset="75201.3">28350 10749 15406,'-26'27'128,"26"-27"-128,-27 26 32,0 26 0,27-24 0,0-2 0,27 0 0,26 1 0,-27-27-32,27 25 32,-26-25 97,25-25 447,-26 25 33,28-27-225,-54 1 96,0 0 129,0-2-193,-27-24-95,0 26-33,-25-1-256,26 0-192,-28 27-417,28-26-960,0 26-1602,26 26-3940</inkml:trace>
  <inkml:trace contextRef="#ctx0" brushRef="#br1" timeOffset="75504.31">29037 10749 16047,'-25'27'-257,"-2"-1"386,27 0-65,-27 0 0,27 28-32,27-28 0,0 1 32,-2-2-32,28 3-32,1-28 96,-2 0 256,2 0 65,0-28-33,-2 3 161,-26-28 127,-26 27 97,0-2-128,-26 2-353,-26 0-192,-2 0-64,0-1-256,2 27-321,25 0-672,0 0-705,1 27-1409,26-27-3011</inkml:trace>
  <inkml:trace contextRef="#ctx0" brushRef="#br1" timeOffset="75821.33">29725 10749 14381,'53'-27'1153,"-53"1"-1473,-27 26 1025,1 0 255,0 0-799,26 26-33,-26 1-128,26 26 32,26-27 0,0 28-192,0-28 32,29 27 96,-4-28 64,3-25 0,0 0 64,-2 0 32,-26-25 192,28-2 96,-54 1 161,25 0-129,-25-28-191,-25 28-193,25-27 32,-54 26-32,1 1-96,28-1-32,-29 2-192,0 25-769,30 25-897,-3 2-1570,27-27-4611</inkml:trace>
  <inkml:trace contextRef="#ctx0" brushRef="#br1" timeOffset="76261.36">30653 10908 15822,'0'26'-352,"-27"1"96,0-2 768,1 3-95,-1-1-353,2 0-96,-2-1-64,0 0-353,27-26-1152,0 28-2275,0-28-6149</inkml:trace>
  <inkml:trace contextRef="#ctx0" brushRef="#br1" timeOffset="76578.38">31129 10644 16783,'0'-27'-480,"0"27"288,0 27 768,-27-27-191,-1 25-353,28 28-32,0-26 64,0 26-32,28-27-224,-28 28-65,53-28 193,-26-26 160,25 26-96,1-26 32,-26 0 129,25 0 127,-25-26 0,-1 0-160,-26-28-128,-26 28-64,-1-27-32,-25 0 128,-28 26-224,28-25-417,-1 25-928,26 27-2115,-1 0-3779</inkml:trace>
  <inkml:trace contextRef="#ctx0" brushRef="#br1" timeOffset="76903.39">31790 10802 16783,'53'0'-64,"-53"0"-128,-26 0 448,-1 0 129,0 0-289,2 0-96,-2 0 0,1 26 0,-1 0-288,27 2-193,27-2 129,-1 0 96,26 1-33,-25-2 225,26 3 160,-1-28 225,2 0 159,0 0-32,-30 0 33,3-28 160,0 3-65,-27-2-384,0 1-128,-27-28-32,0 2-64,3 26-96,-30-1-256,0 0-577,2 1-2242,26 26-3620</inkml:trace>
  <inkml:trace contextRef="#ctx0" brushRef="#br1" timeOffset="77199.39">32319 10854 13164,'53'0'2883,"-53"0"-3204,27 0 514,-27 0 703,0 0-735,0 28-129,0-28 32,0 26-64,0 0-32,25 1-321,-25-2 257,27 3 128,0-28 128,26 27 33,-25-27 95,23 0 288,-23-27 161,-2-1 32,1 3-257,-27-2-191,24-25-65,-24-2-192,0 28-64,-24-27-224,-3 26-449,-27-26-1569,3 28-3011</inkml:trace>
  <inkml:trace contextRef="#ctx0" brushRef="#br1" timeOffset="78425.48">22342 12339 13516,'-80'-28'1153,"54"28"-608,-27 0-513,26 28 32,-25-2-32,-1 0 128,-2 2 64,31 24-31,-2-25-65,26 26 96,0-26-128,26 25 0,26-25-64,2-1 64,-2 1-64,28 0 0,-28-2 0,-26 2 0,1-1 128,0 1 65,-27 0 191,-27-27 65,0 26-97,-25-26-256,-28 27-192,28-27-545,-1 25-352,-2-25-960,5 0-1378,22 0-5157</inkml:trace>
  <inkml:trace contextRef="#ctx0" brushRef="#br1" timeOffset="78562.48">22394 12710 6374,'108'27'7527,"-82"-2"-7143,-2-25-384,-24 27 192,28 26 64,-28-26-320,0-1-993,0 26-1409,0-24-2306</inkml:trace>
  <inkml:trace contextRef="#ctx0" brushRef="#br1" timeOffset="78706.5">22528 12445 13004,'-26'-26'-1025,"26"26"-1570,0 0 353,26 0-2883</inkml:trace>
  <inkml:trace contextRef="#ctx0" brushRef="#br1" timeOffset="78966.5">22924 12523 12844,'0'55'-32,"0"-30"-577,26 2 609,0 0 481,29-27 511,-28 53 1,23-26-416,-22-2-289,-28 2-224,0-1-64,0 28 32,0-28 64,-28 1 161,2-2 191,2 3-128,-3-2-288,27 0-64,0-26-352,27 28-513,-3-2-544,30-26-1058,0 0-2561</inkml:trace>
  <inkml:trace contextRef="#ctx0" brushRef="#br1" timeOffset="79334.53">23454 12922 14413,'0'25'769,"0"-25"-1186,25 0 1058,28-25 96,-26 25-417,25-27-32,29 1 33,-54-1 31,25 0-160,-25 1 0,-27-1-128,0 2-96,-27-2-320,-25 0-449,-1 27 321,-26 0 384,24 27 192,2 25 256,28-25 33,-2 26-1,27 0 224,0-1 129,52 2-64,1-28-257,26 2-224,-24-2-63,25 0 63,-2-26-320,-24 0-129,-2 0-351,-26-26-738,-26 26-1152,0-26-4068</inkml:trace>
  <inkml:trace contextRef="#ctx0" brushRef="#br1" timeOffset="81721.67">24143 11994 12812,'0'-27'544,"0"2"-63,0 25 31,24-27-31,3 27-65,1 0-256,-2 0-192,25 0-256,-23 27-257,25-27 193,-53 25 32,27-25 127,-27 27 225,0 0-32,0-27 0,0 26 97,-27 1 63,1 0-32,26-27-96,0 25-64,0 3 32,0-3 0,26 2 64,1 0-64,-2-1 32,-25-26 32,27 27 352,-27-27 65,-27 0 256,2 25-353,-2-25-192,1 0-96,-29 0-96,31 0-352,-29 0-609,25 0-1089,28 28-2787</inkml:trace>
  <inkml:trace contextRef="#ctx0" brushRef="#br1" timeOffset="81981.68">24909 12391 13388,'0'0'1666,"0"0"-2019,0 28-415,27-28-129,-27 0-1185,27 26-6406</inkml:trace>
  <inkml:trace contextRef="#ctx0" brushRef="#br1" timeOffset="82117.69">24936 12815 4676,'-27'54'10570,"27"-28"-10378,-26-26 225,26 0 95,0 0-704,26 0-1506,-26 27-3042</inkml:trace>
  <inkml:trace contextRef="#ctx0" brushRef="#br1" timeOffset="87554">26391 12206 14573,'0'0'577,"0"27"-577,0-1 833,0 1 544,0 52-640,0 1-129,0-2 1,28 29-97,-28-27-159,0 25-257,0-25 0,0-28-32,0 2-224,0 0-193,0-54-159,26 26-513,-26-26-673,0-26-1921,0-2-9448</inkml:trace>
  <inkml:trace contextRef="#ctx0" brushRef="#br1" timeOffset="87822.02">27080 12710 16431,'0'0'609,"0"0"-641,26 0 1121,26 0-32,-25 0-641,26 0-256,-1 0-128,2 0-64,-1 0-128,-1 0-545,-25-27-448,-1 27-704,-26 0-2532</inkml:trace>
  <inkml:trace contextRef="#ctx0" brushRef="#br1" timeOffset="88398.05">28350 12339 11947,'0'0'769,"0"26"-673,0 0 961,0 2 800,0 51-768,0-26-544,0 26-225,0 1 33,0-1-257,0 1 0,0-27-320,0 26-321,0-53-256,26 28-704,0-28-1666,-26-26-4452</inkml:trace>
  <inkml:trace contextRef="#ctx0" brushRef="#br1" timeOffset="88766.07">29196 12578 13260,'-24'-27'2723,"-4"27"-2723,-26 0 96,28 0 448,-1 0-159,-25 27-321,25 25-64,1 1 0,-1 1 32,27-2-96,0 1-161,53 0 97,-26-26-64,25 26 0,28-53 32,-1 26 128,29-26 128,-30-26 96,-24-2 0,24-24 0,-51 26 193,0-28 191,-27 1 257,0 1-96,-27-1-321,-26-1 193,1 2-481,-28 24-128,28 3-481,-2 25-736,0 0-608,30-27-2307</inkml:trace>
  <inkml:trace contextRef="#ctx0" brushRef="#br1" timeOffset="89176.1">30229 12286 10602,'-54'-53'-577,"28"26"801,-1 27 1954,-25 0-993,25 0-416,-26 27-224,28-1-257,25 1 224,0-2-31,0 29-193,25-54-192,2 26 0,-1 2-64,1-28 0,25 0 0,1 0 0,-26-28 97,0 2 191,1 0 64,-4-2 97,-24 3-97,0-2-32,-24 27 161,24-26-97,0 26 65,-28 0-385,28 26 64,0 1 96,0 26-64,0-1-31,28 2-65,-4-1-128,29 0-225,-25-26-800,23 25-1153,-23 1-2819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8:39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19566 8875 960,'-27'-27'1442,"27"27"-577,-28 0-513,28 0-96,0 0 0,0-25 161,0 25 63,0 0 225,0-27-64,0 27 416,0 0-129,0-26-127,0 26-96,0 0-33,-24 0-191,24 0-65,0 0 193,0 0-1,0 0-95,0 0 64,0-27-1,0 27-128,0 0-95,-26 0 63,26 0 97,0 0-97,0 0 65,0 0 63,0 0-128,0 0 1,0 0-161,0 0-32,0 0-64,0 0-63,0 0-1,0 0 64,0 0 0,0 0 32,0 27-32,0-27 0,0 0-160,0 0 32,0 0 33,0 0-33,0 26 64,0-26-96,0 0 64,0 0-64,26 0 32,-26 27-64,0-27 224,0 0-160,0 0 32,24 0-64,-24 0-32,0 25 160,0-25-96,0 0 96,28 0-32,-28 27 129,0-27-161,27 0 64,0 27-96,-1-27 96,0 26-224,0 1 96,1-27 0,0 27 0,25-2 32,-26 3 0,1-3-64,26 2 128,-27 0-224,0-1 160,1 1 0,28 0-96,-31-2 64,2 3 0,2-3 0,26 2 0,-29 0-32,28-1 64,-26-26 0,0 27-32,-27-27-32,25 0 128,-25 27-96,0-27-96,27 0 160,-27 0-32,0 0 32,0 0 32,0 0-64,0 0 0,0 0-64,0 0 32,-27-27 0,27 27-192,0 0 128,-25-27 0,25 27-64,-27 0-33,0-26 97,1 26-96,-1-27 96,2 27 0,-2-27-96,0 2 128,-1 25 64,2-28-32,-25 28 96,23-25-192,-25-2 96,27 0 32,-27 1-32,0-1 64,1 0-32,25 2 0,-26-3 0,27 3 64,26-2-64,-26 0 128,-1 1-224,0-1 96,-1 27 0,4-27 0,24 2 97,-26 25-193,26-27 64,-27 27 0,27 0 0,0 0 32,0 0-161,27 0 97,-27 0 64,26 27 0,-2-27-32,-24 0 0,28 25-32,-1 2 32,0-27 129,25 27-258,-26-1 129,1 1-32,26 25 64,-27-24-32,27-3 32,0 29-96,-1-28 64,3 28 0,-4-29-32,-25 3 64,29-3-128,-3 2 160,-25 0-128,26-1 160,-26-26-224,-2 0 96,-25 27 32,27-27 0,-27 0-96,0 0 96,0 0-192,0 0-96,0 0-737,0 0-769,-27-27-897,27 27-3330</inkml:trace>
  <inkml:trace contextRef="#ctx0" brushRef="#br0" timeOffset="1">20281 8743 4868,'0'0'513,"0"0"-161,0 0 1762,0 0-352,0 0-930,-27 0-287,27 27 63,-27-27-63,27 26-161,0-26-95,-26 27-97,-1-2-32,2-25 64,-2 27 129,0 26-1,-27-26-64,30 25 0,-31 1 1,2-26-225,27 26 32,-27-26-64,26 25 0,1-24 0,0-3 160,0 2-32,26 0 64,-27-27-127,27 26-65,0-26 0,0 0-32,0 0 32,0 0-32,0 0 0,0 0-64,0 0 0,0 0-1,0 0 1,0 0 64,0 0-128,0 0-32,0 0-32,0-26 160,27 26 32,-1-27-32,-26 0-32,26 27-32,0-25-64,1-3 63,0-24 97,25 25 0,-26 1-32,29-28 0,-28 29 0,23-28 64,5 26 0,-3-26-64,1 26 32,1 0-32,-2 2 32,-26-2 32,1 1-32,0 26 0,-27-27 32,0 27 0,0 0 65,0 0 31,0 0-64,-27 0-96,27 27 0,-27-27 32,1 26-32,-1 1 0,-25-2 32,-1 2 0,1 0 32,-2-1-32,-24 28 32,23-1 128,-24-1 128,-1 1 0,28-26-63,-28 25 95,28-24-128,26 24-64,-1-25 0,0-1-96,-1 1-32,28-27 32,0 27-64,-24-27 32,24 0 32,0 26 0,0-26 32,0 0-64,-26 0 0,26 0-96,0 0 96,-27 26 0,27-26-32,0 0-32,0 0-32,0-26-96,27 26 64,-27-26 32,26-1 32,-2 0-64,4 1 96,26-28-97,-2 29 33,1-28 64,0-1 32,-1 1-64,28 1 64,-28-28 0,3 53 0,-4-26 64,3 26-32,-27 2-32,0-2 32,-2 27 32,-25-26 1,27 26-33,-27 0 32,0 0-96,0 0-32,-27 0-65,2 26 97,25-26-32,-54 27 64,26-2-32,-22 2 32,23 0 0,-28 26 0,3-1 0,-1-24 0,0 24-32,1-25 64,-2 26-32,2-26-32,26 26-128,-1-28-801,0 2-416,27 0-1602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1:59:52.23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13276 8377 5925,'-24'0'128,"-4"0"-32,28 0 993,0 0 929,0 0-608,0 0-385,0 0-193,0 0-287,0 0 95,28 0-31,-4-25-161,30 25-159,0 0-97,-2 0-64,28-27 96,26 27-96,-1 0 257,27 0-321,1 0 32,26 27 0,0-27 96,25 0 417,-24 0-417,-2 0 256,1 0-127,-26 0-321,-28-27 0,-25 27 0,-1 0-128,-26 0 160,-1 27-225,2-27-127,-26 0 128,-4 0-353,-24 0-448,0 0-960,0 25-2147</inkml:trace>
  <inkml:trace contextRef="#ctx0" brushRef="#br0" timeOffset="1883.1">14336 4537 2562,'26'0'897,"-26"0"-257,0 0 1987,0 0-545,0 0-961,0 0-288,0 0-65,0 0-255,0 0-353,0 0-128,0 0-64,0 0 32,0 0 0,0 0 96,0 26 32,0-26 64,0 0 161,0 27-1,0 0-64,-26-1-127,26 0-161,-26 0 64,-1 1-64,27 26 32,-27-26 0,1-2 0,0 29-64,0-28 0,-28 26 32,28 3-64,-26-2 32,25 1 32,-28 24 0,5-25 0,-5 1-97,4-2 97,-3 1-160,0 0-96,2-1 96,-1-24 160,26 24 0,-25 2 0,-1-28-32,26 26 64,-25-24-64,-2 24 32,27 0-128,0-24 128,-25 26 0,26-29-32,-1 28 32,0-26 0,-25 26 0,26-1 0,-1-25 0,0 26 0,2-25 0,-2 24 32,-26 0-32,26 3-32,2-3 64,-2-27-64,1 30 64,-2-3-32,1-25 0,3 26-32,-3-1 96,-1-25-96,2 26 64,-1-26 0,27 26 0,-25-28-32,25 3 0,-27-2-32,27-26 32,0 26 0,0-26-192,-27 0-257,27 0-63,0 28 31,0-28 225,0 0 64,0 0-257,-26 0-1665,26 0-4772</inkml:trace>
  <inkml:trace contextRef="#ctx0" brushRef="#br0" timeOffset="2222.12">12536 6603 8936,'0'0'128,"0"0"-833,0 0 1122,0 0 127,0 27-608,0-27 96,0 53 96,0-1 385,0-25 256,0 26-225,0 0-224,27-26-31,0 26-97,-2-27 0,2 0 64,-1-26 33,29 0-65,-31 0-32,31 0-32,-29 0-128,1-26-448,-2 26-769,2-26-2114</inkml:trace>
  <inkml:trace contextRef="#ctx0" brushRef="#br0" timeOffset="8814.5">759 13439 6149,'-26'0'1506,"26"0"800,-27 0 0,27 0-448,-27 0-417,27 0-256,-25-28-96,25 28-480,0 0-481,0 0 96,25 0 129,2 0-161,0 0-96,26 0-32,-1 0 0,29-26-64,-2 26 32,0 0-64,1 0-192,-2-26-449,-24 26-512,-2 0-384,-26 0-609,1 0-2050,0-28-3780</inkml:trace>
  <inkml:trace contextRef="#ctx0" brushRef="#br0" timeOffset="9045.51">1209 13385 8872,'-52'26'224,"25"2"64,27-2 1282,0 0-129,27 1-928,-1 26-321,0-26-96,0-2 0,1 2-64,-27 26 32,27-26 64,-27-2 64,0 29 161,0-28 159,-27 1-95,0 0-225,1-2-64,-26 3-96,-28-3 0,28-25-64,-3 28-833,4-28-1569,-3 26-3908</inkml:trace>
  <inkml:trace contextRef="#ctx0" brushRef="#br0" timeOffset="9398.53">1950 13359 2114,'-27'0'8904,"1"0"-9577,0 0 737,0 0 1025,26 26 353,-27-26-770,0 54 65,1-28 160,0 27-288,0 27-65,26-28-224,0 28-288,-27-28 32,27 1-64,0 26-32,27-51-192,-27 25-513,26-27-672,26 2-1025,-25-28-4773</inkml:trace>
  <inkml:trace contextRef="#ctx0" brushRef="#br0" timeOffset="9738.54">2320 13650 13100,'27'-27'448,"-27"27"-608,-27 0 0,1 0 608,0 27-159,0 0-289,-1 26 0,27-1 0,-27 1-64,27 1 96,27-1-32,26-28-32,-1 3 160,2-2 64,-2-26 385,28 0 159,-2-26-31,-23-27 64,-28 0-97,-1-1 129,-26 28-321,-26-28-223,-1 29-289,-1-28-64,-23 26-33,25 27 129,-2-27-128,1 27-64,-26 0-737,27 0-864,0 0-353,-1 0-1218,27 27-4771</inkml:trace>
  <inkml:trace contextRef="#ctx0" brushRef="#br0" timeOffset="9910.56">2930 13809 16751,'26'0'-512,"-26"0"576,0 0 288,0 26 321,0-26-865,0 0-545,0 27-1217,26-27-1986</inkml:trace>
  <inkml:trace contextRef="#ctx0" brushRef="#br0" timeOffset="10328.59">3327 13518 10570,'52'-27'-353,"-25"1"385,-1 26 417,1-26 704,0-2-897,-27 28-256,25 0 96,-25 0 224,-25 0-288,25 0-480,-54 28 256,28-28 192,-26 26 0,25 0-64,0 28 64,1-28 64,26 1 160,0-2 96,26 29 33,1-28 127,25 1-96,1-2-95,1 2-161,-2 0-32,1 26-96,-26-26 96,1-2-160,-4-25 64,-24 28 641,0-3 384,-52 3-417,25-28 65,-26 26-321,26-26-288,-25 0-96,25 28-512,1-28-962,-1 0-1793,2 0-4773</inkml:trace>
  <inkml:trace contextRef="#ctx0" brushRef="#br0" timeOffset="10653.6">3670 13226 2017,'53'-27'11051,"-53"27"-11371,28-26 864,-1 26 641,-27 26 289,24 1-674,4 26-319,25-1 31,-26 2 1,-2 26-257,2 0 0,-1-27 65,1 26-257,0-26 0,-27 26 160,0-26-128,-27 27 160,0-27-224,1-27-32,-26 27-32,25-26-288,0-1-289,1 1-640,-2 0-865,-23-27-2626</inkml:trace>
  <inkml:trace contextRef="#ctx0" brushRef="#br0" timeOffset="11187.63">4649 13755 13068,'0'0'1185,"0"0"-1858,0 27 1474,27-27 705,-27 0-514,52 0-543,-25 27-33,-1-27-63,29 0-161,-4 26-96,-25-26-64,29 0-128,-3 0-609,-25 0-928,-1 0-994,-26-26-3427</inkml:trace>
  <inkml:trace contextRef="#ctx0" brushRef="#br0" timeOffset="11360.64">4808 14074 13388,'79'27'641,"-25"-27"768,25 0 833,-26 0-352,1 0-1538,-2 0-480,-26 0-544,1 0-1506,0 26-2563</inkml:trace>
  <inkml:trace contextRef="#ctx0" brushRef="#br0" timeOffset="12836.73">6212 13173 6470,'25'-27'1057,"-25"27"-2114,0 0 1153,0 0 929,0 0-577,0 0-224,0 27 833,0-1 225,0 1-193,0 0-257,0 26-351,0-28-97,0 29-224,0-28-96,0 28-32,0-28-64,0 1 32,0 0-64,27-27-288,-27 26-321,0-26-544,27 0-801,-27 0-2914</inkml:trace>
  <inkml:trace contextRef="#ctx0" brushRef="#br0" timeOffset="13132.75">5840 13703 10473,'0'0'673,"0"0"-865,0 0 1217,0 0 192,27 0-672,-1 0-225,29 0 32,24 0 97,-2 0-161,4 0-224,-2 0 64,26 0 0,27 0-32,-24 0 0,-2-26-32,-1 26-64,-26-27-96,27 27-96,-54 0-320,3 0-673,-2 0-801,-29 0-1442,-24 0-3842</inkml:trace>
  <inkml:trace contextRef="#ctx0" brushRef="#br0" timeOffset="13608.77">6053 13967 9352,'0'28'481,"0"-28"-641,0 0 1857,27 0 193,-3 0-1025,4 0-641,25 0-128,-26 0 224,-2 0 1,2 0-321,0 26-64,-1-26 96,-26 28-32,0-3 32,0-25 64,0 27-32,-26-1 96,-1 1-32,0 0 0,2-1 129,-2 0-65,27-26-192,-26 26-32,26-26 0,26 27 192,1-27 128,-2 0-192,2 0-32,0 0-32,26 0-128,-28 27-448,2-27-641,0 0-737,-1 0-1666,2 0-4804</inkml:trace>
  <inkml:trace contextRef="#ctx0" brushRef="#br0" timeOffset="14142.8">6661 14101 10954,'0'26'-64,"0"1"128,0 0 737,0-1 384,0 0-929,0 0-160,0 1-32,0 0 192,0-27 1,0 26 63,0-26-128,0 0 257,0-26-129,0 26-288,0-27-128,0-26-64,27 27-257,-27 0 193,27-28 160,-1 28 128,0 26 64,0-27 289,1 27 191,0 0-191,-27 27-129,26-27-64,0 26-96,-26 28 160,26-28-320,-26 0-32,27-26 64,-27 26 0,0-26 0,27 0-96,-27 0 128,0 0-32,26 0-64,2-26 0,-28 0 64,24 0-64,31-28 32,-29 28 32,25 26 320,-23-27 577,-1 27-256,-1 0-353,-26 27 193,27 26 255,-27-26-383,0 25-193,0-26-32,0 28-256,0-28-129,0 1-543,0-2-1058,0 2-1121,25-27-2946</inkml:trace>
  <inkml:trace contextRef="#ctx0" brushRef="#br0" timeOffset="14892.84">7905 13359 10537,'-27'0'1442,"27"0"-1378,27 0 897,-27 0 768,53 0-896,-27 0-352,27 0-161,0-28-192,-1 28-96,2 0-32,0 0-224,-30 0-577,4 0-480,-28 0-1153,0 28-1602,-28-28-3587</inkml:trace>
  <inkml:trace contextRef="#ctx0" brushRef="#br0" timeOffset="15202.84">7932 13385 6021,'0'26'288,"26"2"802,-26-2 1344,26 0-673,-26 1-832,26 26-416,-26-1 159,0 28 65,0-1-256,0 1-225,0 25 0,0-23-96,0-30 289,0 1 31,0 0 1,0-1-1,27-25-224,-27 0 33,0-27-33,27 26 32,-1-26-128,-26 0 64,52 0-95,-25 0-97,28 0-64,-5 0 0,5 27-289,-2-27-800,-1 0-1153,2 25-1185,-28-25-7271</inkml:trace>
  <inkml:trace contextRef="#ctx0" brushRef="#br0" timeOffset="26576.52">6501 8695 6245,'0'0'1826,"0"-26"-1986,0 26 608,0 0 1538,0 0-1153,0 0-641,0 0 65,0 0 191,0 0-224,0 26 128,0 0-95,0 2-193,27 26-32,-27-4 0,0 5 0,27-2 64,-27-1-64,28 28 0,-28-26 32,0 24-64,26-24 64,-26-28-64,0 0 0,24 2 32,-24-2 32,0-26 0,0 0 0,0 0 64,0 0 33,0 0-97,0-26-96,0-2 0,-24 2-32,24 0-33,0-28 33,-26 1-192,26-26-32,0 26 160,0 1 96,-28-1 32,28-1 64,0 26 160,0 3 0,0 25-160,0-25 32,0 25-32,0 0-32,0 0-96,0 0-64,0 0-192,0 0 192,0 25 96,28 0-64,-28 30-193,0-2 161,0 26 128,0-26 0,0 26 0,0 1 32,0-27-32,-28 1 32,28-2-64,0-26 64,0 1 0,0-27 33,0 27-1,0-27 192,0-27-128,0 0-64,0-25-32,0-2-64,0 2 64,0-2-128,0-24-32,0-2-96,0 1 63,-27-1 65,27 0 128,0 27 129,0 27 223,-27-2 0,27 28 97,0 0-1,0 0-480,0 28-64,0-2-32,27 2 96,-27 22-32,0 5-128,27 25 32,-27-1 64,0 1-96,0-2-65,0 2 1,0 0 192,0-28 32,0 2 0,0-28 0,0-26 32,0 0-32,0 0 96,0 0 64,0-26-96,28-1-32,-28 0-32,0-25 0,26-2 32,-26-25-32,0 26-32,0-26 32,0-1-32,0 1 64,0-1-32,0 2-32,0-4 32,0 30 32,0-1 32,0 53 97,-26-27 319,26 27-256,0 27-384,0 0 160,0 25 32,0 28-32,0-2 32,0 30-64,0-29 32,0 28 32,0-29-32,0 2 0,0-26 0,0-28 0,0 0 0,0 0 0,0-26 96,0 0 96,-28 0-31,28 0-354,0-26-95,0 0 32,0-28 32,0 2-65,-27-2 1,27-24-160,0-29-193,0 28 1,0 26 640,-27-2 384,27 5 353,0 22 224,0 28-65,0 0-864,0 28-32,27-3 129,-27 28-33,0 27 32,0-1 0,0 1-64,0 25 64,0-25-64,-27 26-32,27 0-32,0-52 0,0-1 32,0-28-64,0 2-64,0-27-192,0 0-545,27 0-1281,-27-27-5093</inkml:trace>
  <inkml:trace contextRef="#ctx0" brushRef="#br0" timeOffset="28798.64">9678 6232 3555,'27'-26'0,"-27"26"929,0 0 1089,0 0-641,0 0-672,0 0 480,0 0-128,0 0-609,0 0-160,0 0 353,0 26-96,0 2-353,0-2-64,0 0-96,26 26 64,-26 3 0,0 22 160,26 3 33,-26 27-65,0 25-96,0 1-32,0-1-64,0-25 0,0 25 0,0-53 32,0 29-32,0-30 0,0-24 0,26 24-64,-26-24 0,0-3 0,27 3 64,-27-1-64,0-26 32,0 25-192,0 1-128,0-26 160,0-1 63,0-26-127,0 0 64,0 0-32,0 0-705,0-26-32,0-1-160,0-26-160,0 1 288,0-2 545,0 28 416,0-28 96,0 29-128,0-28 0,0 26 96,0-26-128,0 0-64,0-1 224,0 4-96,0-5 192,0 2 32,0-26 224,-27-1-351,27-27-1,-26 3-128,26 24 288,-26-26 288,0 26 385,26 28 128,-27-2-512,27 1-353,0 1-160,0-3 128,-27 3 64,27 27-192,0-30-64,0 29-32,0 0 0,0 0-32,0 26 32,0 0 32,0 0 32,0 0 64,0 0-64,0 0-32,0 26 96,0 0 160,27 0-63,-27 29-129,0 22 0,27-22 0,-27 50-32,26-26 0,-26 28-64,0-1 32,0 26 32,0-25 32,0 25 96,0 0 224,-26-27-64,26 2-160,0 0-128,-27-29-32,27-25 32,0 26-64,0-26 64,0-26 32,0 26-32,0-27 32,0-26 0,0 28 0,0-28-96,0 25-160,0-25-96,0 0 96,0 0 128,0-25 128,-27 25-96,27-28-65,0-24 97,0-2 32,0 1 0,0-26 0,0-1 0,-26 2 32,26-27 257,0 23 127,26-23 0,-26 0-191,27-2 223,-27 0-128,27 3-159,-27 24-33,0-26-32,0-1-32,0 28-128,0-1-32,-27 0 32,27 28 32,-27 0 0,27 24 64,0 2 0,-26 26 0,26-26-32,0 26-96,0 0-257,0 26 33,0 0 288,26 29 0,-26 22 32,27 3 32,-27 0-32,27 26 32,-1 27 0,-26 0 0,26-1 32,-26 0 0,0 0 160,0 0 161,-26 2-1,26-3-160,-26 3-160,26-56-64,0 2-64,0-1 32,0-26-64,0-26 0,26 0-32,-26-27 64,26 0-96,-26-27 224,0 0 0,0 2-256,0-28-257,0-1-63,0 1-65,0 0-320,-26 1-160,26-2 32,0 1-1121,0 1-2274</inkml:trace>
  <inkml:trace contextRef="#ctx0" brushRef="#br0" timeOffset="31510.8">12668 3954 672,'0'0'2883,"0"0"-2371,0 0 641,0 0 193,0 27-738,0-27-223,0 26-97,28 0-64,-28 0 353,0 2-65,0-2 1,27 27-33,-27 0-63,0-1-353,0 28 32,0 0 64,0-1-288,0 28 128,-27-2-32,27 0 64,0 2 32,-28-2-64,28 29 0,0-28 96,-26-1-64,26 2-192,0-2 288,0 2-224,0-27 224,0 25 64,0 1 160,0 0 193,-27-27-385,27 28-128,0-29-32,-25 2 0,25 0-32,0-1 32,0-26 0,0 1 64,0-2-64,0 1 96,-27 0-32,27-1-64,-27 2 64,27 0 32,-26-2 33,-1 0 127,27 3-160,0-30-64,0 2-32,0 0 32,0-1 0,0-26-128,0 0 32,0 0 64,0 0 64,0 0-64,0 0-64,0 0 64,27-26-32,-27-1-32,0 0 64,0 2 0,0-30-64,0 3 64,26-28 64,-26 0-192,0 2-1,0-29 97,0 2 32,0-29 65,0 2 31,0 0 192,0 0-64,0 26 289,27-28-225,-27 30-160,0-28 128,0 24 0,0 3-127,0 0-33,0-2-224,27 1 288,-27 0-128,0-26-192,0 26-65,0 0-63,0 0 192,0 26 96,0 1 32,0 26 0,0 26 32,0-26 0,0 27 32,0 26 32,0-28-32,0 28-96,0 0-96,0 0-128,0 28 160,0-2 32,0 0-32,0 54 64,25 0 0,-25-1-32,0 28 32,0 25-32,0 0 64,0 1 32,0 26 0,0-26 0,0 25-32,0 2-160,-25-28 128,25 27 0,-27 0 32,27-1 0,0-26 0,0-25 0,0-2-32,0-25 32,0-1 0,0 1-32,0-27 0,0-1 32,0-24 64,0-2-64,0 0 32,0-26-64,0 0 97,0 0-97,0 0 0,0-26-32,0-28-33,0 2 98,0-1 31,0-27-32,0 1 0,0-26 64,0-2 32,0-25-64,0-1-64,0-26 0,0-1 96,27 3-64,-27-2-32,0-1 32,0 2-160,0-1 224,0-1 160,25 55-160,-25-28-96,0 54 32,0-1 32,0 27 97,0-1-1,0 2-64,0-1 0,0 0-64,0 27-32,0-2 0,0 3 32,0-2-64,0 1 0,0 26-32,0-26 32,0 26-192,0 26 160,0 0 96,0 1 0,0 26-32,27 26 0,-27 1 64,0 27-160,26-2 64,-26 0 0,0 27 64,0 28-32,0 26-64,0-1 31,-26 1 66,-1 26-66,27-26 66,-25-1 31,-2-26 64,0-26 0,27-1-64,0-27 96,0 1 192,0-26 1,0-2-129,0 2-160,0 0 32,0-28-96,27-24-32,-27 24 32,0-52-32,0 0-32,0 0 32,0 0 160,0 0-32,0-25-128,0-2 64,-27-26-64,27 0 32,0-1-64,0-26 0,0-25-160,0 25-65,27-25 1,-27-1 192,0-26 64,27 0 0,-2-1 96,-25 0-64,27-26 64,-1 0-64,-26-1 0,28 2 32,-1-1-192,-27 27 384,24-28-192,-24 28 0,0 26 32,0-26 32,0 52-160,0 1 64,0-1-32,0 27 0,0-1 32,0 29 0,27 25 0,-27-27-32,0 27-64,0 0 0,0 27 0,0-27-32,28 0 32,-28 25 96,0 3 0,0-2 32,0 0-32,0 28 32,0 24 0,0 4-32,0 23 0,0 27 0,0 27 96,0-1-96,0 2 0,0 25 0,-28-25-96,28 24 128,-27-24 288,27-1 225,-24-27 191,24 1-351,-27-1-353,27-52 192,0 26-32,0-26 0,0-2-63,0 2-129,0 0 64,0-28-96,0-24 128,0-2-160,0 0 96,27 1-128,-27-27-193,0 0-63,0 0 320,0 0 32,0 0 96,0 0-160,0 0-160,0 0-289,0 0-480,0 0-864,0 0-2339</inkml:trace>
  <inkml:trace contextRef="#ctx0" brushRef="#br0" timeOffset="34424.96">5972 8721 1121,'27'0'1249,"-27"0"-577,0 0 33,0 0-321,0 0 97,0 0 288,0 0 159,0 0 226,0 0 447,0 0-31,0 0-353,0-26-320,0 26-129,0 0-95,0 0-321,-27 0-448,27 0-128,-24 0-160,24 0-1,-27 0-31,-1 26 96,2-26 31,26 28 65,-27-2-256,0 2-97,27-28 65,0 25 127,0 0-31,0 3-65,0-28 1,27 27 224,0-27-1,-27 27 161,26-27 0,-26 26-192,0-26-545,0 27 257,0-2 640,0-25 192,0 27 128,-26 0 161,-1-27 95,0 26-95,2 1-481,-2-27-64,27 27-32,-26-27 0,26 25-192,0-25-641,0 0-384,26 0 1185,-26 0 96,27 0-32,-2 0 32,2 0-32,-27 0 640,0 27-31,0-1 320,0 28-417,0-28 33,-27 28 63,27 24-63,0-24 128,-25-28-193,25 28 129,0-29-161,0 3-288,0-3-128,25 2 224,2 0 33,0-27-289,-1 0-225,2 26-159,-28-26-545,27 0-1281,-27 0-3940</inkml:trace>
  <inkml:trace contextRef="#ctx0" brushRef="#br0" timeOffset="35702.04">7033 8457 6470,'0'0'1281,"0"0"-961,0 0 1762,0 0-32,0 0-1025,0 0-545,0 0 1,24 0-33,-24-26-191,55-1-97,-29 27-96,25-27 64,4 2 0,-2-2-64,-1 1 0,-25-1-64,26 0-32,-28 2 0,29 25 0,-54-28-224,26 28-257,-26 0-223,0 0-161,0 0-96,0 0-128,-26 0-513,26 28-480,-27-28-2722</inkml:trace>
  <inkml:trace contextRef="#ctx0" brushRef="#br0" timeOffset="36170.06">7270 8087 6181,'0'0'993,"0"0"-929,0 0 481,0 0 128,-26 0-33,26 0-416,0 0-64,0 0 193,-27 26 95,27 0-320,0-26-96,-28 28-64,28-3-32,-24 3 0,-3-3-96,27 2-128,-26 0-193,-2-1 417,1 1 96,27-2 32,-24 2 225,24 0-1,0-27 0,0 0-128,24 0 193,-24 26 95,27-26-128,1 0 1,25 0-33,-29 0 64,4 0-159,-1 0-97,-1 27-96,26 0-64,-52-27-129,27 25-287,0-25-481,-27 0-352,26 0-1954</inkml:trace>
  <inkml:trace contextRef="#ctx0" brushRef="#br0" timeOffset="37259.11">7745 7928 3555,'0'-27'1441,"0"27"289,0-26 512,0-1-608,0 27-513,0-27-128,0 27-97,0 0-95,0 0-256,0 0-353,0 0-480,0 0-1,0 27 289,0 0-32,0 26-96,28-26-192,-28-2 96,27 2 96,-27-1-97,26-26 65,0 27 64,0-27 64,1 0 96,-27 0 0,27-27 224,-27 27-63,0-26 95,0-1-128,0 2-128,0-2-32,0 0-64,0 1-64,0-1-160,0 27-96,0 0 127,0 0-383,0 27 223,0-27 385,26 53-32,-26-26 0,26 25 32,0-26-32,-26 1 64,27 26-32,0-27 96,-27 2 65,0-3 159,0 28 192,0-26 65,-27-27-1,27 27-63,-27-1-161,1-26-96,0 0-159,0 0-65,-1 0-161,0 0-351,-25 0-289,26 27-416,26-27-1377,-27 0-5222</inkml:trace>
  <inkml:trace contextRef="#ctx0" brushRef="#br0" timeOffset="37759.15">8010 7398 5829,'0'-52'1698,"0"52"-1026,-26 0 1090,26-27-289,0 27-832,0 27-513,-26-27-96,26 25 256,0 2 33,0 26-33,0-26-160,0 26-64,0 0-32,26-27-64,0 2-32,1 24-256,0-52-449,-27 26-736,26-26-2243</inkml:trace>
  <inkml:trace contextRef="#ctx0" brushRef="#br0" timeOffset="37924.15">8196 7451 10826,'28'55'-96,"-28"-55"160,0 25 96,26 0-192,-26 3-417,24-2-1088,4-26-833,-1 28-673</inkml:trace>
  <inkml:trace contextRef="#ctx0" brushRef="#br0" timeOffset="38284.18">8142 7107 11146,'0'0'128,"27"0"-32,-27 0 577,27 25 224,1-25-641,-2 0-256,-2 0-224,4 0 64,-28 0 128,27 28-193,-27-28-447,27 0-449,-27 27-2082</inkml:trace>
  <inkml:trace contextRef="#ctx0" brushRef="#br0" timeOffset="38904.21">8382 6974 8423,'26'-26'1410,"-26"26"-1474,26 0 1729,1 0 65,-27 0-513,27 0-448,-1 26-289,26 0-63,-25 28-97,26-1-128,-27 0-64,0 26-64,1-26 64,0 1-31,1 24-161,-28-24-193,0-1-287,0 0-802,0 1-1376,0-2-6727</inkml:trace>
  <inkml:trace contextRef="#ctx0" brushRef="#br0" timeOffset="39942.28">6688 9676 10409,'-27'-27'-64,"27"2"128,-28-3 1570,4 28-1058,-2 0-287,-2 0-257,1 0 96,-24 0 160,23 28-64,28-3-192,-26 2-64,26 0 0,0 26 32,0-26-32,26 25 32,26-24 96,2-28-96,0 25 32,-2-25 0,2-25 65,-2-3 95,-26 1 160,28-25-128,-54 25 257,26-26 544,-52 26-289,-1-26-223,0 28-65,-25-2-191,-1 0-225,-2 27-32,-23 0 32,24 27-289,30 0 65,-4-2 96,28 28-64,0-26-128,0 0-97,52-1 193,2-26 96,0 0 64,-2 0 64,-25 0 32,26-26 64,-27 26 193,-26-27 127,0 0-96,0 2-31,-26 25-33,-27-28-32,26 3-96,-25-2-224,26 27 0,-29 0-32,28 0-128,3 27-32,24-2 95,0 3 1,0-3 64,24 2 32,3 0 96,28-27 32,-29 0 0,-2 0-32,4 0 64,-28 0-32,27 0 65,-27 0 63,0 0 0,-27 0-224,27 0-32,-28 0-192,28 0-257,-24 0 129,24 0 192,0 26 95,0-26-447,0 0-1026,0 27-383,24-27-1507,-24 0-5028</inkml:trace>
  <inkml:trace contextRef="#ctx0" brushRef="#br0" timeOffset="40478.31">7349 9835 11691,'-27'0'2017,"27"0"-1568,-25 0 352,25 0-449,25 0-32,-25 28 97,54-3-65,-28 2 32,53-1 1,-26-26-225,-1 26-128,30 2 32,-32-28-128,32 26-32,-30-26-256,-26 26-33,1-26-191,-27 0-257,27 0-352,-54 0-1474,0 0-8614</inkml:trace>
  <inkml:trace contextRef="#ctx0" brushRef="#br0" timeOffset="40816.33">7322 10153 11851,'0'0'1665,"0"0"-1665,0 0 385,0-26 608,-25 26 160,25-27-705,-27-26-160,27 27 129,-26-28-33,-1 28-320,-1-27-32,28 0-32,-24 26 0,24-25-32,-27 52-32,27-27-64,27 1-96,-3-1 64,4 27 32,25 0 63,-1 0-31,2 0 32,-1 0 32,-1 0 0,1 27-64,-1-27-256,2 0-513,-26 26-512,-2-26-1442,-2 0-6213</inkml:trace>
  <inkml:trace contextRef="#ctx0" brushRef="#br0" timeOffset="41378.36">8142 9729 11883,'0'-80'801,"-24"55"-994,24-3 418,0 28 447,0 0-352,0 0-832,24 28 512,3-3 96,0 29-32,1 26-32,22 0-96,-22-2-160,-28 2-64,27-28 224,-27 2 96,27-28 0,-27 0 192,0-26 192,0 0 673,0 0-96,0-26-801,0 0-256,0-1-256,26-26-160,-26 27-161,26 0 193,27-2 31,-26 28 257,-1 0 160,0 0 64,0 28 128,1-2 64,0 0-256,-1 0-64,0 1-192,0 26-641,-26-27-1857,27 2-3460</inkml:trace>
  <inkml:trace contextRef="#ctx0" brushRef="#br0" timeOffset="42164.41">9017 9941 9801,'-27'0'192,"27"0"481,0 0 1441,-26 0-1506,26 0-512,0 26 64,-28-26 321,28 28 159,-24-2 33,24 26-128,0-25-385,-27 0-128,27-1-32,27 0-32,-27 27-32,24-25-128,4-3-257,25-25-63,-26 27-33,25-27 65,1 0 191,-26 0 1,-1 0 64,26-27 128,-25 2 96,-27-3 128,28 3 64,-28-3 192,0-24 65,-28 25-65,1-26-63,-25 27-33,26 0 224,-28 26-191,1 0-225,1 0 64,25 26-96,-27-26-32,30 26-32,24 0-32,0-26 32,24 27 96,4 0 0,25-27-64,-26 26 32,25-26-160,1 0-224,-26 0-449,25 0-704,-26 0-1282,1 0-4804</inkml:trace>
  <inkml:trace contextRef="#ctx0" brushRef="#br0" timeOffset="42467.42">9414 9385 11691,'0'-26'256,"0"-2"705,-28 28 800,28 0-992,0 28-769,0-2 32,-26 26 417,26 2 127,0 26-95,26-2-1,-26 2-192,28-1-96,-1-24-192,24-3 0,-23 0 0,25-24-448,-26-2-513,24 0-512,-24-26-673,0 0-3043</inkml:trace>
  <inkml:trace contextRef="#ctx0" brushRef="#br0" timeOffset="42712.44">9757 9729 9160,'0'0'545,"0"0"448,26 27 1377,1-27-737,0 27-415,1-2-193,-4 2-545,2 1-384,29-3 0,-28 2-256,-3-27-609,30 26-384,-27-26-640,-27 0-1539,27 0-4996</inkml:trace>
  <inkml:trace contextRef="#ctx0" brushRef="#br0" timeOffset="42900.45">10021 9571 13933,'-24'53'-192,"-3"-28"544,27 2 1794,-28 26-929,1 1-1121,1-2-32,2 1-128,24-26-224,-28 25-1025,28-24-1250,0-2-2626</inkml:trace>
  <inkml:trace contextRef="#ctx0" brushRef="#br0" timeOffset="43247.47">10075 9147 7655,'0'-27'1217,"0"0"-1185,0 27 2755,0 27-1666,0-27-737,0 52 513,0-25 352,-26 26-32,26 0-224,0 1-384,26-2-545,-26-26-32,27 28 32,0-28-352,-2 1-737,28 0-929,-26-27-1153,0 0-5573</inkml:trace>
  <inkml:trace contextRef="#ctx0" brushRef="#br0" timeOffset="43421.48">10393 9279 12587,'28'52'673,"-28"-24"-417,0-2 1058,24 0-706,-24 0-608,26 1-640,-26 0-1058,28-1-2562</inkml:trace>
  <inkml:trace contextRef="#ctx0" brushRef="#br0" timeOffset="43585.49">10471 9120 3203,'-26'0'12780,"26"0"-13325,0 0 449,0 0 96,0 0-512,26 27-3492</inkml:trace>
  <inkml:trace contextRef="#ctx0" brushRef="#br0" timeOffset="43831.5">10577 9013 14541,'0'0'-576,"28"27"800,-28-27 833,26 27 96,1-1-801,0 1-224,-2 25-63,-25-25-65,27 26-129,-27-26-287,26 25-161,-26-24-31,0-2-97,0 0-128,0 0-768,0-26-4645</inkml:trace>
  <inkml:trace contextRef="#ctx0" brushRef="#br0" timeOffset="44191.52">10737 8828 11915,'0'0'2306,"26"0"-2562,1 25 960,0 30 1122,25-28-32,-26 26-833,28 26-545,-29-26-128,28 26-127,-25 27-97,-1-26-64,-3 26-96,3-26-97,-27 25-159,0-25 0,0-1-225,-27-26-448,27 0-1217,-24 1-2530</inkml:trace>
  <inkml:trace contextRef="#ctx0" brushRef="#br0" timeOffset="46578.66">8752 13545 7591,'0'-27'480,"0"27"1250,0 27-449,-27-27-512,27 26-257,-27 1 225,27-2 128,-26 29-129,26-1-223,0-28-97,0 29-95,0-1-193,0-1-96,0 1-32,26 1-64,1-26-225,0-3 1,1 2-256,-4-1-481,-24-26-833,26 0-2242</inkml:trace>
  <inkml:trace contextRef="#ctx0" brushRef="#br0" timeOffset="47062.68">9176 13782 10121,'0'-27'513,"-27"27"-321,27 0 1505,0 0-992,-27 0-609,27 27-96,-26 0 64,26-1 0,0 1 64,0 25-96,26-24-32,1 25 96,0-27-96,-1 2 65,26-28 31,3 0 64,-4 0 32,-25 0 160,29-28 193,-28 2-97,-3-2 33,4 3-33,-28-3-160,-28-24-192,4 25-31,-3 1-65,-28-1 128,5 27-128,23 0-64,-28 0-193,55 0-736,-26 27-704,26-27-1122,26 26-2210</inkml:trace>
  <inkml:trace contextRef="#ctx0" brushRef="#br0" timeOffset="47257.7">9783 13862 8872,'27'27'1826,"-27"-27"-1634,0 0 1858,0 0-673,0 0-1153,0 0-256,0 0-320,0 0-1666,27-27-5157</inkml:trace>
  <inkml:trace contextRef="#ctx0" brushRef="#br0" timeOffset="47682.71">10075 13677 9192,'27'-27'-416,"-27"27"576,27-27 1217,-2 27-800,2-25-449,-27 25-96,26 0 64,-26 0 0,0 0-32,0 0-320,-26 0 128,-1 0 128,-25 25 0,25 2-96,1 0 32,-2-1 32,4 1 32,24-2-64,0 2 64,24 0 128,4-1 128,-2 1 64,28 0-128,-2-2-63,1 3-161,0-3 160,-27-25-64,0 28-64,1-2 96,-27 2 576,0-3 289,-27-25-256,-25 27-289,26-1-223,-28-26-129,28 27-64,-26-27-417,25 0-608,0 27-1409,1-27-3524</inkml:trace>
  <inkml:trace contextRef="#ctx0" brushRef="#br0" timeOffset="48138.75">10658 13835 11787,'0'27'1057,"0"-27"-1442,27 0 834,-27 0 864,25 0-704,2 0-353,26 0-160,-26 0-128,25 0-256,-26 0-1218,1 0-3619</inkml:trace>
  <inkml:trace contextRef="#ctx0" brushRef="#br0" timeOffset="48375.75">11161 13623 8936,'26'0'3587,"-26"0"-3907,0 0 1089,0 27 1153,0 26-545,0-26-608,0 25-289,-26 1-288,26 1-96,0-1 0,0-28-448,26 3-417,-26-2-640,27 2-801,-2-28-2274</inkml:trace>
  <inkml:trace contextRef="#ctx0" brushRef="#br0" timeOffset="48657.78">11346 13491 13132,'27'0'-288,"-2"27"576,-25-27 1378,27 27-545,26-1-641,-25 26-192,-4 2 385,3-1-161,-1-1-159,-26 28-97,28-28-192,-28 29-96,-28-27-160,28-2-321,-26-26-223,26 28-129,0-28-352,-27-26-641,27 26-2915</inkml:trace>
  <inkml:trace contextRef="#ctx0" brushRef="#br0" timeOffset="49010.8">11638 13359 11755,'52'-28'-513,"-25"28"705,-27-25 1442,26 25-513,1 25-609,-2 3-95,2-2 95,0 0-31,-27 2-193,26-2-256,-26 27-64,0-26-32,-26-1 96,26-26 0,0 27 0,-27-27 32,27 0 64,27 25 449,-1-25 31,1 0-95,-2 0-161,2 0-288,0 0 0,26 0-544,-28 27-1346,-25-27-1825,27 0-8329</inkml:trace>
  <inkml:trace contextRef="#ctx0" brushRef="#br0" timeOffset="49667.84">12458 13809 5637,'0'0'3011,"25"0"-2595,-25 0 2403,0 0-353,0 0-1281,0 0 64,27 0 33,-1 0-674,28-27-63,-2 27-225,2 0-128,-3 0-192,30-27 96,-54 27-160,25 0-224,-25 0-481,-1 0-480,1 0-641,-27 0-576,0 0-2243</inkml:trace>
  <inkml:trace contextRef="#ctx0" brushRef="#br0" timeOffset="49998.85">12696 13598 2146,'0'25'320,"0"-25"-32,27 0 2307,-27 0-642,0 0-671,0 0 223,0 27 97,0-27-257,0 27 0,0-1-480,0 26-385,0-25-95,24 26-225,-24 1-128,0-29-96,27 28-192,-27-25-385,28-2-416,-28 2-320,26-28-833,-26 25-3364</inkml:trace>
  <inkml:trace contextRef="#ctx0" brushRef="#br0" timeOffset="52487">6661 9703 1281,'27'0'1121,"-27"0"-545,0 0 866,0-27 223,0 27-223,0 0-321,0-27-256,0 27-33,0-25-63,0 25-160,0 0-129,0 0-32,-27 0-159,27-28-193,-28 28-128,28 28-32,-24-28-225,-2 0 97,26 0 0,-28 25 96,28-25 64,-27 27-64,27 0 32,0-1 32,-27 1-32,27 0-32,27-2 32,-27 2-32,27 1-65,1-3 1,-2-25 96,-2 0 64,4 0 64,-1 0 64,0-25-32,-1-3 97,0 1 31,-26 2-32,0-29-160,0 28 64,0-1 0,-26 0-96,-27 2-64,26-3 64,-25 28 0,-2 0 0,27 0 0,0 28-64,-25-28 32,52 25-64,-26 2 96,26 0-32,0-1 0,26 1 64,-26 0 0,28-2 64,23 2 0,-24-27 64,1 0-64,-2 28 97,-2-28 127,4-28 128,-1 28-95,-27-27 95,27 2-64,-27-2-95,0 0-65,-27 1-128,27-1-96,-27 0-64,-1 2 64,4-3 0,-2 3-96,-2 25 32,1 0-64,0 0-129,3 25 97,-4 3 64,28-3 32,0 2-32,0 26 32,0-26 0,28 0 0,-4-2 64,3 2-32,28 1 32,-29-3 0,-2-25 32,4 0 32,-28 0 64,27 0 0,-27-25 0,27-3 32,-27 1-63,0 2-33,-27-2 0,27 0-32,-27 1-64,-1-1-32,4 0 64,-2 27-97,-2 0 1,28 0-192,0 27-1089,-27-27-1794,27 27-6630</inkml:trace>
  <inkml:trace contextRef="#ctx0" brushRef="#br1" timeOffset="54586.12">6264 8325 1281,'0'0'1761,"0"0"-1280,0 0 1441,0 0 192,0 0-1217,0 0-481,0 0 64,0 0 1,0 0-65,0 0 129,0-26 95,0 26-95,0 0-65,0 0-31,0 0-97,0 0-224,0 0 64,0 0-160,0 0 32,0 0 33,0 0 95,0 0 64,0 0-96,0 0 0,0 26 193,27-26-129,-27 0-96,0 27 32,26-27-96,-26 25 0,27 2 32,-2 0 0,2-27 0,0 26 129,-1 1-129,2 25 64,-4-25-64,30-1-96,-26 1 64,-2 0-32,26-1-32,-25 0 32,-27 0-32,27 2 0,-1-2 64,0-26-64,0 28 0,-26-28 0,27 25 0,-27-25 0,0 0-192,27 25-224,-27-25-33,0 0-127,0 0-289,0 0-512,0 0-930,0 0-6725</inkml:trace>
  <inkml:trace contextRef="#ctx0" brushRef="#br1" timeOffset="55227.15">6317 8881 128,'-26'0'1025,"-1"0"-129,27 0 450,0 0-97,0 0-96,-27 27-448,27-27 256,0 0 608,0 0-608,27 0-320,-27-27-1,0 27 33,0 0-225,0 0-320,27-28-96,-27 28 32,26 0 1,-26-25-33,27 0-32,-2-3 32,2 2-32,26-2 64,-1-24-64,2-1 0,0 0 0,-2 1 96,2-2 96,-2 28 0,1-28 96,-26 29-95,-1-2-193,0 27 0,-26 0-193,0 0-2081,-26 0-3075</inkml:trace>
  <inkml:trace contextRef="#ctx0" brushRef="#br0" timeOffset="59427.39">13727 13359 3363,'0'-28'5285,"0"28"-5157,0 0 576,-27 0 578,2 0-353,-2 28-545,1-2 32,-1 28 193,-26-2 32,27 2 287,26-1-383,-26 26 31,26-26-63,0 26-97,26-26-223,-26 27-97,26-27-32,27-27-32,-26 2-96,26-3-417,-28 2-512,29-1-416,-28-26-769,-26 0-2915</inkml:trace>
  <inkml:trace contextRef="#ctx0" brushRef="#br0" timeOffset="59695.41">13940 13491 5829,'24'0'5701,"-24"-26"-5669,0 26 321,0 26 1120,0 1-544,0 26-192,28-1 96,-28 2-129,0 24-255,0 2-225,0-1-224,0-26-32,0 1-256,27-26-289,0-3-224,-27 2-224,26-27-512,0 0-1987,-26-27-5604</inkml:trace>
  <inkml:trace contextRef="#ctx0" brushRef="#br0" timeOffset="59876.42">14204 13835 12427,'26'0'289,"0"0"768,-26 27 896,27-27-960,0 0-833,25 0-160,-26 0 0,1-27-160,28 27-993,-31 0-2146,-24-26-7047</inkml:trace>
  <inkml:trace contextRef="#ctx0" brushRef="#br0" timeOffset="60156.44">14575 13571 128,'27'0'12652,"-2"0"-12332,28 0 1217,-26 0 193,26 0-1121,-28 27-641,2-2 64,0-25-32,-1 54-161,2-28-95,-28 1 0,0 25 64,-28-25 192,2 26 32,-1-26 32,27-2 32,-27 3 32,27-28 0,0 25-64,0-25 0,27 0-32,0 0-224,27 0-1089,-30 0-1442,30 0-4580</inkml:trace>
  <inkml:trace contextRef="#ctx0" brushRef="#br0" timeOffset="60424.45">14999 13465 10217,'26'0'192,"-2"26"1154,4 1 575,-1 0-799,0-1-258,-1 26 257,0 2-192,0-1-288,1-1-225,-27 1-384,0 1 128,0-1-160,0 0-128,-27 1-288,27-2-417,-26-26-448,26-26-449,-26 27-1889,0-27-6887</inkml:trace>
  <inkml:trace contextRef="#ctx0" brushRef="#br0" timeOffset="60763.47">15183 13253 9993,'26'-27'544,"1"27"97,0-27 2082,-1 27-898,0-26-1152,0 26-417,1 26-224,0 1 0,-27 26-64,0-26-96,0 26-128,0-27 160,0 28 96,0-28 0,0 0 0,26 1 64,-26-27-32,0 0 32,26 27 64,-26-27 0,53-27-64,-26 27-64,1 0-32,-4 0-352,2 0-1122,-26 0-1697,0 0-8358</inkml:trace>
  <inkml:trace contextRef="#ctx0" brushRef="#br0" timeOffset="63279.61">9810 8377 1665,'0'0'769,"27"0"608,-27 0 577,0 0 128,0 0-352,0 0-225,0 0 64,0-25-287,0 25-129,-27 0-192,27 0-353,-27-27-384,27 27-127,-26 0-65,26 0-64,-26-26 0,0 26-97,-1 26 1,27-26-32,-27 27 0,1-2 32,26 2 96,0 26-64,0-26-32,0 0 96,26-2 0,28 2 32,-28-27 32,26 0 96,-25 0 0,28 0 0,-31-27-64,2 27 96,1-25 160,-27-2-63,0 0-1,0 1-128,0-1 96,-27 0-64,1 2-448,2-28 608,-4 26-576,1 0 64,-26 27 160,27 0-512,0 0-1,-1 0 225,0 27 95,27 26 97,-26-26 64,26-2-32,26 2 32,-26 0-32,27-1 32,0 1 0,-1 0 64,0-27-32,0 0 160,1 0 64,0 0 96,1-27 1,-28 0-97,24 1 0,-24-1 96,0 0-159,0 2-65,-24-2 32,-4 1-96,28-1-96,-27 27-97,-26 0-95,27 27 32,0-27-64,-1 26 159,27-26 33,0 27 0,0-2-32,0 2 160,0-27-96,27 27 96,-1-1 0,0-26-32,0 0 160,1 0-64,0 0 128,-27 0 32,28-26 65,-28 26-1,0-27 64,0 0-127,-28 2-225,1 25-32,0-27 0,1 27-1,0 0-63,0 0 64,-1 0-128,0 0-32,27 27-64,0-2 96,0 2-161,0-27 1,27 27 0,0-27-161,-1 26 225,0-26 64,0 0-32,-26 0-449,0 0-929,0 27-1216,0-27-4229</inkml:trace>
  <inkml:trace contextRef="#ctx0" brushRef="#br0" timeOffset="64752.7">10154 6179 96,'0'0'5829,"0"0"-4772,0 0 2114,0 0-673,0 0-864,0 0-673,0 0-128,0 0-513,27 0-224,-27-27 64,26 27-96,28 0-64,-28 0-32,0 0 64,27-25-64,-26 25-32,1 0-96,22-27-96,-22 27-32,-1 0-417,-27 0-288,0 0-288,27 0-1410,-27 0-3170</inkml:trace>
  <inkml:trace contextRef="#ctx0" brushRef="#br0" timeOffset="65126.71">10393 5942 6438,'28'0'2594,"-28"0"-2850,0 0 672,0 25 801,-28-25-1056,1 0-194,27 27 33,-53-1-64,27 1-160,0 0 128,-28-27 96,28 26-64,-1 1-64,2-2-96,-2-25 128,27 27 0,0-27 31,0 27 1,0-27 225,27 0 63,-27 26 320,25 2 65,2-28-257,-1 26-128,28-26 1,-28 26-33,0 0-160,0-26-160,1 26-1153,0-26-4037</inkml:trace>
  <inkml:trace contextRef="#ctx0" brushRef="#br0" timeOffset="66331.78">15977 13809 6726,'0'0'2082,"0"0"-417,0 0 674,0 0-482,0 0-768,0 0-352,0 0-288,0 0-33,26 0-128,0 0 0,1 26-95,1-26-97,23 0 32,-25 0-96,29 0-32,-3 0-160,1 0-353,-26 0-480,0-26-576,-2 26-481,-25-27-2018</inkml:trace>
  <inkml:trace contextRef="#ctx0" brushRef="#br0" timeOffset="66518.8">16216 13545 10954,'0'53'352,"0"-28"769,0 2 961,0 26-801,-27-1-832,27 2-321,0-1-128,0 27-224,0-27-961,0 1-1154,0-29-5476</inkml:trace>
  <inkml:trace contextRef="#ctx0" brushRef="#br0" timeOffset="68869.92">17009 13465 7174,'0'-26'1057,"0"26"545,-26-28 512,26 28-769,0-26-160,0 26-128,0 0-288,0 0 0,0 0-129,0 0-223,0 0-353,0 0 32,-27 26-32,27 2 64,-25 24 160,-2 2-192,27-1 193,-27-1 127,1 28-288,26-28-64,0 1 96,0 26-128,0-26 97,26 1-129,-26-1-33,27-26 33,0 26 0,-2-53-64,2 27-64,-1-1-288,-26-26-449,27 0-480,-27 0-577,0 0-769,0-26-4387</inkml:trace>
  <inkml:trace contextRef="#ctx0" brushRef="#br0" timeOffset="69136.95">17247 13571 10698,'0'-26'1089,"-27"-1"-769,27 27 1410,0 27-353,0-1-448,0 1 32,0 25-129,-24 1-287,24-1-225,0 2-224,0-1-32,0-1-160,0 1 64,24 1-320,-24-26-128,0-3-353,0 2-513,27-1-768,-27-26-2274</inkml:trace>
  <inkml:trace contextRef="#ctx0" brushRef="#br0" timeOffset="69281.95">17460 13914 13708,'0'0'769,"0"28"-961,0-28 288,0 0-128,0 25-929,0 3-2274</inkml:trace>
  <inkml:trace contextRef="#ctx0" brushRef="#br0" timeOffset="69692.98">17749 13677 13580,'0'0'449,"0"0"-513,0-27 768,0 27 65,27 0-769,-1-27-32,2 27-128,-1 0 64,-3-25-192,3 25-193,-27 0-288,0 0 65,-27 25 608,3-25 128,-31 27 192,29 0 160,-1 26-128,3-28-159,24 2-33,0 26-96,0-26 32,24 0-129,29-2-63,-25 28-128,23-25 96,4-2 160,-29 2 64,1-28 32,0 25 32,-27 2 640,-27-27 129,0 26 64,-27-26-128,3 0-385,24 27-320,-27-27-128,27 0-288,3 0-1346,24 0-1601,0 0-6983</inkml:trace>
  <inkml:trace contextRef="#ctx0" brushRef="#br0" timeOffset="69908.98">18173 13942 13164,'0'0'1121,"27"0"-1025,-27 0 1954,0 0-641,26 0-864,1-28-417,25 28-96,-25 0-96,27-25-961,-27 25-1537,-3 0-2467</inkml:trace>
  <inkml:trace contextRef="#ctx0" brushRef="#br0" timeOffset="70313.02">18492 13650 11370,'0'0'897,"0"0"-96,0 0 1729,26-27-1441,1 27-736,-2 0-289,29 0 0,-28 0 0,1 0-128,-2 27-32,2 0 64,-27-27-32,0 26-33,0 1 33,-27-2 32,27 29 32,0-28-64,-25 1-64,25 0-64,25-2 96,-25-25 32,27 28 0,0-3 64,-1 3-64,1-2 32,-27-26-96,25 28-1,-25-3 97,0-25 97,0 27 31,-25-27 32,-28 26 32,26 1-96,-25 0 32,25-27-160,-26 26-288,26-26-385,2 26-1313,25-26-4196</inkml:trace>
  <inkml:trace contextRef="#ctx0" brushRef="#br0" timeOffset="70861.05">18861 13465 10634,'0'0'1217,"0"0"-833,27 0 1762,-27 0-993,28 0-608,-2 0-129,-2 26 193,3 1 95,28 26-127,-29-26-129,-26 25 65,27 1-417,-27 26 0,25-26 0,-25 1 0,-25 24-160,25-24 64,0-26-224,0 24-128,-27-26-257,27 1-416,-26 0-384,-1-1-289,27-26-640,0 0-4356</inkml:trace>
  <inkml:trace contextRef="#ctx0" brushRef="#br0" timeOffset="71188.07">19048 13279 10505,'26'-26'1122,"-26"-1"-1090,27 27 1633,-27 0-320,25 27-704,2-1-321,0 1 1,-27-2-1,0 3-224,26-2-32,-26 0-32,0 2 0,0-2 0,27-26 32,-27 26-32,0-26 32,0 0 0,25 0-64,2 0-480,-27 0-609,27 0-833,-1 0-1601,-26 0-3940</inkml:trace>
  <inkml:trace contextRef="#ctx0" brushRef="#br0" timeOffset="71741.1">19390 13146 11242,'-25'-25'-160,"25"25"672,0 0 1763,25-27-1507,2 27-255,0 0-1,1 0 33,-2 0-97,-2 0-320,3 0-128,1 0 129,-1 0-97,-27 0-97,26 27 65,-26-27 33,0 25-1,0-25 0,0 27-32,0-1 0,0 28 0,0-28 0,26 26 0,-26 2-32,0 0 64,0-2-32,0 28 0,26-28 0,-26 28-32,0-1-97,27-26 33,-27 26 64,0 2-96,27-27 32,-27-2 96,0 1 32,26 0-32,-26-27 96,0 27-32,0-26 193,0-1-65,0 1 0,0-2-32,0 2-64,0 0-96,0-1 32,-26 1 0,26-27 64,-27 0 128,0 0-191,27 0-1,-26 0-321,0 0 33,-27 0-449,25 0-480,-23 0-416,-30 0-1058,29 27-6533</inkml:trace>
  <inkml:trace contextRef="#ctx0" brushRef="#br0" timeOffset="73574.2">1341 15478 11146,'0'0'448,"0"0"257,0 0 1185,0 0-705,0 0-448,0 26 31,26-26-95,1 0-353,0 0-223,1 0-194,-2 0-319,-2 27-993,3-27-705,1 0-1666</inkml:trace>
  <inkml:trace contextRef="#ctx0" brushRef="#br0" timeOffset="73732.2">1421 15715 12171,'0'55'224,"0"-55"737,28 0 448,-2 0-832,-2 0-577,31-28-705,-28 1-1793,-1 27-3299</inkml:trace>
  <inkml:trace contextRef="#ctx0" brushRef="#br0" timeOffset="74331.25">3195 14815 5797,'-28'-26'2402,"28"26"-1857,-27 0-33,27 26 1,-26-26 384,2 27-257,24 26-63,-28-1-1,28 2 33,0-28-289,0 28-128,0-29-128,0 2-32,0 26-96,0 0-288,28-27-737,-28 2-1377,24-2-5510</inkml:trace>
  <inkml:trace contextRef="#ctx0" brushRef="#br0" timeOffset="74648.25">2452 15451 13356,'-52'27'513,"26"-27"-1378,26 26 673,-27-26 512,27 27 224,27-27-31,-1 0-193,26 0 129,2 0-97,24 0-96,4 0-64,23 0 1,27 0-161,27 0 64,-26-27 0,26 27-96,-27-26-128,0 26-481,1 0-192,-28-27-192,1 27 33,-53 0 31,26 0-481,-53 0-1056,1 0-481</inkml:trace>
  <inkml:trace contextRef="#ctx0" brushRef="#br0" timeOffset="75196.3">2400 15982 12203,'-26'25'513,"26"-25"-738,0 0 450,26 0 191,0 0 160,0 0-159,28 0-289,-26 0-96,22 27-32,5-27 0,-28 26 64,-1 1 0,-2 0 96,4 26 129,-28-1-65,0-25 64,-28 26-64,4-1-96,-29 3 289,25-30-1,1 2-160,3-1 129,-2 0-65,-2 2-256,28-2-288,0-26 96,0 0 320,0 0-96,28 26-32,-2-26 32,-2 0-128,3 0 0,1 28-256,-1-28-609,-1 0-416,-2 25-513,4-25-1986,-1 0-5604</inkml:trace>
  <inkml:trace contextRef="#ctx0" brushRef="#br0" timeOffset="75529.32">3114 16114 1665,'0'26'11403,"0"-26"-11820,0 0 289,0 0 897,0 0 288,0 0-448,26 0-257,1 27 64,28-27-95,-31 25-225,4 2-32,25 0-64,-26-27 0,-2 26-224,28 1-257,-26 0-448,0-2-416,-27-25-1121,25 27-3044</inkml:trace>
  <inkml:trace contextRef="#ctx0" brushRef="#br0" timeOffset="75753.33">3486 16060 13516,'0'0'-608,"0"0"287,0 0 770,-27 27 480,0 0-577,1-1-224,-26 26 192,25 2-159,0 26-225,1-28-993,26 1-1346,-28-26-4611</inkml:trace>
  <inkml:trace contextRef="#ctx0" brushRef="#br0" timeOffset="76228.36">3618 15874 13516,'0'0'-192,"28"-26"96,-28 26 1313,0 0-736,0 0-481,0 0 32,24-26-32,2 26 0,1 0-32,28-26-96,-31 26-193,4 26-191,-2-26 159,1 52 193,0-24 160,-27 25 32,0-1-32,0 1 0,0 1 32,-27-1-96,27-28 96,27 2-32,-2 26-96,2-26 96,-1 0 64,1-2-64,0 2-64,-2 1 64,2-3 320,-27-25 97,0 27-33,-27-1 65,2 28-289,-29-28-128,1 0-384,1 2-1346,-1-3-4836</inkml:trace>
  <inkml:trace contextRef="#ctx0" brushRef="#br1" timeOffset="78666.48">6661 14603 4804,'-28'0'2370,"28"0"-2178,0 26 1314,0-26 640,0 0-865,0 0-800,0 0-129,0 0 353,28 0-97,-28-26-31,27 26-65,0 0-224,25 26 1,1-26 95,0 28-128,-1-28-31,28 26-65,-1-26 32,2 0-96,-29 0 0,28 0-64,-1 0 0,-26 0-64,-28 0-32,2-26-641,0 26-928,-27 0-1442,0 26-6566</inkml:trace>
  <inkml:trace contextRef="#ctx0" brushRef="#br1" timeOffset="79696.55">3646 17146 9577,'0'0'224,"0"0"545,0 0 1377,-28 0-1025,28 0-673,0 0-160,0 0 225,0 0-33,28 0-127,-28 0-161,24 0 32,29 0 96,-25-26-224,23 26-96,3 0 64,25 0 33,-26 0-65,1 0-97,-2 0-383,1 0-641,-26 0-1153,25 0-5317</inkml:trace>
  <inkml:trace contextRef="#ctx0" brushRef="#br0" timeOffset="83702.78">5152 15161 7238,'0'-28'1057,"0"28"-929,0 0 609,0 0-320,-25 0-33,25 28-32,-27-3-31,27 2 127,-27 25 161,27 2-1,0 26 1,0 25-257,0-26 0,0 28-95,0-1-161,27 0-32,0-26-128,-27-2-385,52 2-864,-26-28-1313,1 2-2980</inkml:trace>
  <inkml:trace contextRef="#ctx0" brushRef="#br0" timeOffset="84352.82">5735 15425 12619,'-27'0'865,"0"0"-737,27 0 641,-25 0 384,25-26-961,0 26-320,25 0 32,2 0-64,0 0 32,26 0 32,-28 0-353,2 0-255,0 0 415,-1 0-191,2 0 192,-28 26 320,0 0-32,0 1 96,0 26 64,-28-28-192,28 29 64,0-1-96,0-26 96,0 25 0,28-24-32,-1-2 0,-3 0 32,3 0 0,-27 28-64,28-28 160,-28 1 353,0-27 127,-28 27 1,1-2-129,3 2-352,-31-27-32,29 26-384,-28-26-1409,29 0-1122,-28 0-7463</inkml:trace>
  <inkml:trace contextRef="#ctx0" brushRef="#br0" timeOffset="84553.83">6344 15796 14253,'25'0'480,"2"26"-480,-27-26 801,0 0 192,0 26-865,0-26-224,0 0-512,0 0-578,0 26-1600,0-26-6919</inkml:trace>
  <inkml:trace contextRef="#ctx0" brushRef="#br0" timeOffset="84994.86">6767 15451 12203,'26'0'384,"1"0"-320,0-26 769,-1 26 192,0-26-480,0 26-449,1 0-96,0-28 32,-27 28 32,26 0-128,-26 0-128,-26 0 64,-1 0 64,-26 28 31,27-2-31,-27 27 32,26-27-96,1 26 32,0-25 64,26 0-64,0-1 64,26 28 0,27-29-32,0 2-32,-1 1-128,28-2 63,-28 0 33,-25 0-64,1 0 64,-2 2 224,-26-2 256,-26 1 129,-29 0 63,3-2-223,-1 2-289,-26-1-64,26 1-545,0-27-1313,1 27-3939</inkml:trace>
  <inkml:trace contextRef="#ctx0" brushRef="#br0" timeOffset="85354.88">7244 15346 8872,'-27'-53'3876,"-1"25"-4101,28 28 610,0 0 1569,0-26-897,0 26-385,28 0-159,-1 0-1,-1 26 1,26-26-257,-25 54 32,26-27-96,-1 52-96,2-26 1,-28 52-33,26-25 96,-25 27-224,-27-3-545,27 4 321,-27-3-289,0-25-384,-27-1 321,0 1 127,2-28-1248,-28 1-2788</inkml:trace>
  <inkml:trace contextRef="#ctx0" brushRef="#br0" timeOffset="86884.96">8540 15848 3299,'-52'54'5733,"52"-54"-5605,-27 0 1282,27 26 1024,0-26-673,0 0-1056,0 0 352,0 0 128,27 0-512,-1 0-417,26 0-224,-25-26-64,26 26 32,-27 0-256,27 0-673,2 26-672,-31-26-385,2 0-2242</inkml:trace>
  <inkml:trace contextRef="#ctx0" brushRef="#br0" timeOffset="87034.97">8620 16087 14445,'0'53'-192,"0"-26"352,26-27 673,0 0-353,0 0-384,1 0-1409,28 0-1794,-5 0-6149</inkml:trace>
  <inkml:trace contextRef="#ctx0" brushRef="#br0" timeOffset="87748.01">9810 14869 13196,'-53'26'32,"27"-26"-160,26 0 320,0 0 353,0 0-353,26 0 0,0 0-64,28 0-128,-26 0 0,22 0-128,5 0-160,-28 27 31,-3-2 33,4 2-32,-2 0 96,-26-1 128,0 28 0,0-29 64,0 2-32,0 1-32,0-3-96,27 2-32,-27-1-65,27 0-31,-27 2 128,25 25 32,28-28 64,-53 3 32,27-2 160,-27-26 384,0 26 417,0 1 96,-27-1-192,-26 1-641,1-27-256,25 25-288,-27-25-641,30 0-672,-3 0-2659</inkml:trace>
  <inkml:trace contextRef="#ctx0" brushRef="#br0" timeOffset="87965.03">10605 15239 14189,'0'26'1345,"0"-26"-1409,0 0 288,0 0-288,0 0-1377,0 0-705,26 0-1474</inkml:trace>
  <inkml:trace contextRef="#ctx0" brushRef="#br0" timeOffset="88354.05">10895 14974 3971,'27'0'7880,"0"-27"-7784,-27 27 192,25-25 513,2 25-545,-1-27-192,2 1 64,-1 26-64,-3-27 64,-24 27-128,0 0-32,-24 0-320,-3 27 32,-1-1 256,-25 26-225,1-25-287,25 26 160,1 1 223,-1-29 129,27 2-192,0 1 32,0-3 160,27 2 64,-1-1 64,28 0 0,-2 2-64,2-2 0,-27-26 0,24 27 224,-23-2 32,-28-25 353,0 28 64,-28-28-417,28 26-224,-51-26-32,24 26-96,-1 1-1282,-25-27-2529</inkml:trace>
  <inkml:trace contextRef="#ctx0" brushRef="#br0" timeOffset="88686.07">9915 15848 13452,'-78'26'-160,"51"2"-192,27-28 768,27 0 609,1-28-641,22 28-319,32 0-33,-4-26 64,28 26 352,26 0-96,0-26-288,0 26 33,1 0-65,-26-26-32,25 26-129,-54-26-543,1 26-513,-24 0-417,-29 0-1409,1 0-3715</inkml:trace>
  <inkml:trace contextRef="#ctx0" brushRef="#br0" timeOffset="89118.09">10499 16114 11114,'-28'26'416,"2"1"-1376,26-2 639,-24 2 545,-4 26 33,28 26 63,-27-24-352,27 23 160,27 2 224,1-26 97,-4-2-193,2 1-96,29-26 289,-4-1 447,3-26-31,0 0 32,-29 0-224,2-26-33,-1-1-159,-26 0-97,0 1-128,-53-1-95,28 2-322,-29-3-287,-24 2-225,24 0-480,0 26-640,2 0-2307</inkml:trace>
  <inkml:trace contextRef="#ctx0" brushRef="#br0" timeOffset="89709.13">11822 15742 13933,'27'0'384,"-27"28"-448,0-28 737,0 0 31,0 0-608,0-28 129,0 28 287,26 0-96,1-27-223,-2 2 63,-25-2-160,54-26-64,-28 26-64,-26-25-128,27 25-128,-2 1-1,-25-1-159,27 27 192,-27 27 192,0-1 0,0 26 31,27 2 33,-27-1-64,0-26 32,26 25 32,2-24 64,-28-28 193,24 26 223,3-26 1,1-26-1,-2-2 129,1 1-129,-3 2-128,-24-2-320,28 0-128,-28-26-544,27 26-802,-27 2-576,0 25-1185,0 0-3779</inkml:trace>
  <inkml:trace contextRef="#ctx0" brushRef="#br0" timeOffset="90084.15">12113 16114 14413,'-79'78'417,"26"-78"-706,53 27 513,-27-27 97,27 0-193,0-27-256,27 2-257,-1-2 353,1-26 32,25 26 96,1 1-63,-1 26 31,-25 0 32,1 0-64,-2 26 32,1 1-64,-27 0 0,24-1 0,-24 26 32,0-25 32,28 26 384,-28-26 257,0-27 288,27 0-224,-27 0-225,26 0 1,1-27-33,-27-26-352,27 26-192,-2-25-64,2 26-576,-27-1-994,26-26-672,-26 53-897,0-27-5157</inkml:trace>
  <inkml:trace contextRef="#ctx0" brushRef="#br0" timeOffset="91462.23">13516 15663 8359,'0'27'545,"-26"-27"-1890,-1 0 1217,0 25 928,-1 2-447,-22 27-353,22-2 256,1 2 769,0 26-64,27-28-193,0 28-319,0-27-257,27-1 224,0-25 449,27-1 96,-2-26-32,28 0-160,-28-26-161,2-1-63,-1-25 160,-1-1-65,-25-1-159,-27 1-129,0 1-128,-27-1-160,-25 25-128,25 2 32,-26 0-96,0 26-128,1 0-289,-2 0-800,2 26-1089,26-26-1794</inkml:trace>
  <inkml:trace contextRef="#ctx0" brushRef="#br0" timeOffset="91643.24">14124 15982 14445,'27'78'1057,"0"-78"-993,-27 27 577,0-27 320,26 27-929,-26-27-641,0 0-1473,0 0-1121,0 0-5669</inkml:trace>
  <inkml:trace contextRef="#ctx0" brushRef="#br0" timeOffset="92183.27">14602 15742 7559,'25'-52'224,"-25"25"-192,27 0 512,-27 1 1186,0 26-289,0-27-320,0 27-288,0 0-288,0 27-33,0-27-320,-27 26-192,27 28 0,-25-2 32,25 28 1,-27 0-1,27 0-64,0-2-1,0-24 33,0-1-320,52 26 160,-25-53-32,26 28-32,0-29 224,-1-25 64,-25 0 96,27 0 128,-30-25 193,-24-2 191,0 27 97,0-27-289,-24 1-191,-4-1-289,-25-25-385,1 25-640,-1 27-384,0-26-481,26 26-2050</inkml:trace>
  <inkml:trace contextRef="#ctx0" brushRef="#br0" timeOffset="92688.3">15315 15770 10634,'0'-80'-32,"-26"53"832,0 0 1250,-1 1-929,-26-1-576,27 27-321,-27 0-192,26 27-64,-1-1-64,28 1 64,0 0 0,0 25-64,28-24-64,26-2-33,-2 26-31,1-26 64,26 28-96,-26 0 96,0-2 0,-27-26-33,0 28-127,1-1 256,-27-1 128,-27-25 192,1 26 513,-26-26 288,-2-2 96,2 2-192,-1 1-96,0-28-513,1 0 33,25-28-225,0 1-224,27-25-161,0-1 1,54-26-224,-28 26-257,26-27-64,28 1 161,-28 26 288,28-1 223,-28 2 129,-25-2 0,0 2 65,-27 25 95,0 0-192,-27 27 64,-26 0-96,1 0-577,-2 0-2081,-24 27-7784</inkml:trace>
  <inkml:trace contextRef="#ctx0" brushRef="#br1" timeOffset="99488.69">13408 16855 10249,'-50'27'513,"50"-27"-33,-28 0 641,28 0-32,0 0-512,28 0 63,-2 0-63,26 0-193,2-27-224,24 27-31,29 0 95,-2 0-32,29 0-96,-29 0 64,54 0-64,-27 27-64,28-27 0,-3 26-32,1-26 32,1 27 64,-26 0-63,-27-27-33,26 25-97,-52-25-31,-2 27-256,-24-27-353,-2 0-640,-26 0-2307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2:02:05.7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11155 14737 3427,'0'0'1217,"0"0"160,-26 0 929,26 0-384,0 0-609,0 0-352,-26 0-256,26 0-160,0 0-225,0 0-160,0 0-32,-27-27-64,27 27-32,0 0 128,0 0-32,0 27 193,0-27 127,27-27-160,-27 27-127,26-53-161,26 25 64,2 3-64,-1-27 32,-1 25 0,1-28-32,26 30 0,2-28-32,-29-1 0,2 28-32,-28 26-97,-26 0 1,0 26 32,-26 1 96,-28 53 32,2 0 0,-29 24 32,2-23 128,-1 25 193,2-26 191,24 25-159,2-52-161,26-1-160,26-25 128,0-27-96,52-27-128,28-25 64,-2-1-192,30-26 128,24-27 32,-26 0 0,-28 25 0,2 4-96,-1 22 64,-52 28-128,-1 27 160,-26 27 0,0 1 0,-26 24 96,-28 0 64,28 29 96,-26-2 257,-2 1-289,2-27-224,26-1 32,-1 2-32,0-28 32,54-26 64,0-26-96,25-1 32,1-26-96,26 1 0,1-28 64,-28 26-96,1-24 64,2 23-96,-31 30-65,2-2 290,-26 27-1,-26 52 64,2 3 32,-4-2-32,1 26-96,0-26 0,1 0-96,26-1 0,0-25 32,0 0 64,0-27-704,0 26-1,0-26-1057,0 0-960,0 0-1858</inkml:trace>
  <inkml:trace contextRef="#ctx0" brushRef="#br0" timeOffset="586.03">12662 14552 11979,'-50'0'705,"22"0"-193,28 0 609,-27 0 0,27 0-160,0 0-577,27-27-95,1 27-193,-2 0-96,-2 0 0,3 0-32,1 0-192,-1 0-577,25 0-256,-52 0-160,26 0-97,-26 0-31,0 0-449,0 27-384,-26-27-1217,0 0-288</inkml:trace>
  <inkml:trace contextRef="#ctx0" brushRef="#br0" timeOffset="901.05">12689 14577 1345,'-77'0'2082,"49"27"224,1-27 417,0 0-994,2 25-704,25-25-224,-27 28-161,27-1-63,0-1-32,0-26-33,0 27-32,-26-27-63,26 25 31,0 2-95,0 0-97,26-1-96,-26 28-128,52-28 32,-25 0-64,28 0-64,-5 1 0,5 0-32,-2-1 32,-27 1 0,27-2 64,-53 2 64,27 1 32,-27-28 0,-27 25 0,-26 2 96,27 0 65,-27-27-1,-2 25-96,5-25-160,-5 0-64,3 0-449,25 0-448,27 0-608,0-25-577,27 25-2659</inkml:trace>
  <inkml:trace contextRef="#ctx0" brushRef="#br0" timeOffset="1406.08">13192 14657 6149,'-24'-53'2339,"-4"26"-1955,1 27 545,0 0 224,1 0-256,-26 0-609,25 27-288,27-2 0,-27-25 256,27 28 97,27-1 63,0-1-64,-1 1-95,26-2 63,2 2-192,-2 0-32,1 26-32,2-26 0,-31 25-32,4-26 192,-28 28 193,0-28 223,-28 26 1,4-25-161,-3 1-95,-28-3-193,5 2-160,-5-27 0,28 0 32,1 0-96,26-27-64,0 2-192,26-30 32,1 3 31,28-28-63,-5 28 96,5-28 96,-4 0 96,3 28 96,-27-1 0,-27 0 0,-27 26-64,1 2 32,-2-2-160,-23 27-384,-4 0-1698,-23 0-1986</inkml:trace>
  <inkml:trace contextRef="#ctx0" brushRef="#br1" timeOffset="4524.25">20391 7717 960,'-26'0'609,"26"0"1569,0 0 96,0 0-448,-26 0-705,26 0-288,0 0 0,0 0-97,0 0-127,0 0 96,0 0-97,0 0 65,0 0-1,0 0-255,0 0 95,-27 0-95,27 0-65,0 0 96,0 0 1,0 0-65,0 0-128,0 0-192,0 0 449,0 0-385,0 0 64,0 0 65,0 0-65,27 0 32,-27 0-64,0 26 32,26-26-64,0 0 33,0 26-65,1-26 96,0 26-64,1-26-96,-4 27-32,30 0 160,-27-1-96,0-26-64,25 27 160,-26-2-224,1 2 160,0 0-96,-2-1 96,28 1-288,-26-27 577,0 27-449,-2-2 480,2-25-320,-1 28-32,1-1 0,1-27 0,-4 0-32,3 25 0,-27-25 0,0 0 64,26 0-96,-26 0 32,0 0 0,0 0 0,0 0 33,0 0 31,0 0-224,0 0 63,0 0-319,0 0-321,0 0-416,0-25-897,0 25-288,0-27-1922</inkml:trace>
  <inkml:trace contextRef="#ctx0" brushRef="#br1" timeOffset="5729.32">20444 8219 1345,'0'0'128,"-27"0"352,27 0 2083,0 0-1410,27 0-577,-27 0 545,0 0 385,0 0-65,0 0-384,0 0-352,0 0 32,0 0 63,0 0-255,0 0-161,0 0 33,0 0-33,0 0 32,0-26-31,27 26 63,-27 0-63,0-27-33,28 27-160,-4-25 0,-24-2 32,26 27-191,2-28 31,26 3 0,-30-2 64,4-26 0,25 26 0,-1 0 64,-25 2 32,26-2 1,-26 1 31,25-1-64,1 0-32,-25 1-32,23 0 64,-25 26-95,2-26-65,-1 26 64,0-27-160,-27 27 128,0 0 0,0 0-128,0 0-321,0 0-736,0 0-1057,0 0-1153,0 27-5029</inkml:trace>
  <inkml:trace contextRef="#ctx0" brushRef="#br1" timeOffset="13093.74">18512 13677 4804,'0'0'2338,"27"-26"-736,-27-1 576,0 0-416,0 1-257,27-1-128,-27 2-192,0-2-416,0 27-32,-27-27-97,27 27-415,-27-26 159,1 26-736,0 0 448,0 26-128,-28 1-289,26 25 97,-22 1 32,22 1 192,1 24 0,27-24-64,0 24 64,0 2 0,0-26-32,27-1 0,1 0 32,-2-28 0,26-25 32,2 28 0,24-2 32,2-26 32,-1 0-32,26-26-32,-23-27-32,-4 0 64,-24-54-32,-28 54 32,-26-26-128,-26-1 32,-1 2-96,-28 24-32,-22 1 96,-4 28-192,-25-2 96,28 27 288,-2 0 0,1 52-224,0-25 32,53 26 32,-2 0-65,28-27 130,28 27-66,-2-26 130,26-1-1,28 1-96,-28-2 256,28-25-96,-28 27-96,2-27-96,-2 0 64,1 0-320,2 0-897,-29 0-993,-2 0-737,4 0-2851</inkml:trace>
  <inkml:trace contextRef="#ctx0" brushRef="#br1" timeOffset="13361.76">19414 13968 12908,'0'0'576,"0"27"-608,0-2 1762,0 3-97,0-1-896,0-1-256,24-1-129,-24 3-224,0-2-32,0 27-128,26-26-224,-26 25-545,0-26-832,0 1-1058,28 0-3395</inkml:trace>
  <inkml:trace contextRef="#ctx0" brushRef="#br1" timeOffset="13714.78">19888 13756 11787,'-26'0'2882,"26"0"-2305,0 0 1121,0 0-1,26-27-928,1 27-289,25 0-223,3 0-129,-2 27-160,-1-27-32,1 27-577,0-27-864,-1 0-1346,2 0-2306</inkml:trace>
  <inkml:trace contextRef="#ctx0" brushRef="#br1" timeOffset="13879.79">20075 13916 10473,'0'25'481,"0"2"1313,0-27 672,26 0-576,26 27-1090,2-27-319,-28 0-289,26 0-192,2 0-480,-28 0-1795,-26 0-3074</inkml:trace>
  <inkml:trace contextRef="#ctx0" brushRef="#br1" timeOffset="14543.83">21265 13624 4612,'0'-53'5733,"0"53"-4708,0-27 993,-26 27-416,-1 0-545,2 0-641,-2 0-352,0 27-96,-1-1-32,2 1 32,-1 26-64,27-1 96,0 2 0,27-1 0,-27-1 0,54 1 32,-27-26 0,0 25 0,25-52 96,-26 28 289,1-28 351,25 0-31,28-28-128,-28-24-257,1 0-64,-26 24-96,-27-24-64,-27-1-96,-26-1-32,1 28-64,25 0 64,-26 0-128,1 26-672,25 0-834,1 0-1057,-1 26-1729</inkml:trace>
  <inkml:trace contextRef="#ctx0" brushRef="#br1" timeOffset="14954.84">21900 13305 13965,'-27'28'736,"27"-56"97,27 3 1249,0 25-929,-1-27-768,26 27-289,-25-26-64,26 26 0,-26 26-160,25 1 64,-52-2 32,27 29 0,-27-29 32,-27 3 128,27 25-160,-27-26 128,2 25 320,-2-25-96,1-1-31,26 1-65,0 0-64,0-27-32,26 26-64,1 0-64,25-26-160,3 26-705,-29 1-1313,25 0-2530</inkml:trace>
  <inkml:trace contextRef="#ctx0" brushRef="#br1" timeOffset="15085.84">22324 14075 14765,'0'26'289,"27"-1"383,-27-25 578,0 0-1090,26 28-929,-26-28-3395</inkml:trace>
  <inkml:trace contextRef="#ctx0" brushRef="#br1" timeOffset="15878.9">18247 15133 11082,'-79'-27'577,"53"2"-161,-1 25 513,0-27 640,2 27-416,25 0-704,0 0-193,0 0 0,25 0-192,2 0-64,26 0 64,-1 0 0,2 0-64,0 0 0,-2 0-96,2-26-288,-28 26-128,-26 0-545,0 0-545,-26 0 481,-1 0 448,0 26 385,-1 1 192,4-2 64,-2 30 64,-2-3 160,28 0 0,0 3 1,28 23-129,-2-24-64,-2-1 64,4 0 256,-1-27 192,-27 0 225,27 1 384,-27 0 32,0-27-256,-27 26-513,0 1-319,-25-2-65,-2-25-161,27 27-415,-24-27-417,23 0-577,2 0-704,-1 0-1537</inkml:trace>
  <inkml:trace contextRef="#ctx0" brushRef="#br1" timeOffset="16173.92">19095 15213 7815,'27'-52'1537,"-1"24"65,-26 1 31,-26 27-864,26 0-417,-27 27-31,0 1 95,1 24 161,0 0-225,26 28 0,-26 0 1,26-27-225,-27 1-32,27-2-64,27 1-32,-27-26-64,26 26-481,0-28-704,0 2-737,1-27-2146</inkml:trace>
  <inkml:trace contextRef="#ctx0" brushRef="#br1" timeOffset="16649.95">19756 15293 11370,'27'-28'705,"-27"3"-641,0 25 897,0-27-128,-27 27-321,1 0-512,-1 27 0,2-27 64,-2 53 64,0-26 0,1 26-31,-1-28 95,27 29-64,-25 26-96,25-28 96,0-26-96,25 28-32,2-28-32,-1 1 0,28-2 32,-2 2 32,1-27 64,-1 0 0,1 0 0,2 0 96,-4-27 97,3 2 159,-27-28 65,-1 26 31,-26-26-224,0 1-127,0-2 191,-26 1 193,-27 1-289,-2 24-224,3 3-256,-1 25 0,1 0-1218,-2 0-928,1 25-1025,28 3-7303</inkml:trace>
  <inkml:trace contextRef="#ctx0" brushRef="#br1" timeOffset="17219.98">20365 14974 10089,'-26'-52'833,"-1"52"-353,27 0 1122,0-26-417,0 26-897,0 0 417,27 0-32,-1 26-1,0 0-95,27 27-161,2 0-192,-5-1 33,5 28-33,-28-26-96,-3 26 64,4-2-96,-28-24 32,0 26-64,0-28-32,-28 1-32,4 0-64,-3-1-352,0-25-289,-27 26-832,30-53-1410,-4 27-4164</inkml:trace>
  <inkml:trace contextRef="#ctx0" brushRef="#br1" timeOffset="17539">21079 15345 11370,'-27'-25'1378,"3"25"-161,24 0 865,-28 0-96,28 0-1122,0 0-223,28 0 0,23 0-449,-25 0-96,29 0 0,-3 0-192,1 0-96,1 0-737,-2 0-1089,-26 0-1345,1 0-5093</inkml:trace>
  <inkml:trace contextRef="#ctx0" brushRef="#br1" timeOffset="17682">21187 15345 11979,'-82'53'833,"82"-26"-289,0 0 1442,0-27-160,55 26-961,-28-26-769,25 0-128,1 0-545,-1 0-1185,-25-26-2434</inkml:trace>
  <inkml:trace contextRef="#ctx0" brushRef="#br1" timeOffset="18064.03">21635 14896 9833,'-27'-54'224,"27"54"673,0-26 1825,53 26-1152,2 0-705,-3 26-545,1-26-160,26 27-160,-26 0 0,-1-1 0,-25 0-64,-27 0 64,0 28 96,0-28 64,-27 1 33,2-2 191,-2 2 0,-26 1 97,26-3-289,27 2 0,0-27 128,0 27-63,0-27-97,27 25-128,26-25 0,-26 28-64,-2-28-288,2 0-481,0 27-1057,-1-27-1345,1 25-3844</inkml:trace>
  <inkml:trace contextRef="#ctx0" brushRef="#br1" timeOffset="18303.04">22032 15664 14061,'-27'53'704,"27"-28"1122,0 2 288,27-27-1569,0 0-449,-27 28-769,26-28-1665,-26 0-5285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17:58.1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1799 2569 7238,'-27'-52'353,"27"25"992,0 0 289,0 1-353,0 26-224,-26 0-1025,26-27-192,0 27 320,0 27-32,0-27-64,26 26 0,-26 28-32,0-28-32,27 26 32,-27 28-64,0-26 32,24 24 32,-24 2 0,0 26 0,0 0 32,0 0-64,0 0 64,0-2 0,0-22-64,-24 23 32,-3 2 0,1-1-32,26 0 0,-28-26 32,28 25-32,-27-25 64,27 25-96,0-26 96,0 1-96,0-1 32,0 1 0,0-27 32,-24 27-32,24-28-32,0-24 64,0 24 33,0-26-33,0 28 32,24-28 32,-24 0-96,27 28 64,1-28-128,-28 0 64,26 1-96,1-2-65,-3 3-191,31-2 96,-29 0 160,1 1 96,-2 0 64,2-27 0,-27 26 32,27-26 64,-1 27 64,1-27 33,-2 0 31,29 25-224,0-25-64,-3 28 0,4-28 0,-2 26-32,-1-26 32,28 0 0,-28 28 0,28-28 0,-1 0 0,-1 25 32,30-25-64,-29 0 32,-1 0 0,2 0 0,-1 0 32,1 0-32,-1 0 0,2 0 0,-2 27 32,26-27-32,-25 0 32,25 0-32,-26 0 0,26 0 0,3 0 0,-2 0 0,-1 26 32,0-26 32,3 0-64,-2 0 0,-1 0-32,0-26 32,1 26-32,2 0 0,-3 0 32,27 0 32,-27 0-64,1 0 64,25 26 0,-23-26-64,-2 0 0,26-26-64,-27 26 64,27 0-160,-25 0 128,-2 0 32,2 0 64,25 26-32,-26-26 32,0 0 0,-1 0-32,2 0 0,-2 0 0,0 0 0,1 27-32,0-27 64,1 0-64,-2 0 0,1 0 32,-1 0 0,3 27 0,-3-27 32,0 0 0,1 0-64,26 0 64,-27 0-32,3 0 0,-3 0 0,1 0 0,-1 0 0,27 0 0,-24 0 0,-3 0 0,1 0 0,26 0 0,-26 0 0,0 0 0,27 0-96,-28-27 64,29 27 32,-2-27 32,-27 27 0,27 0 96,0-26-32,1 26-32,-28 0 0,27-27-96,0 27 32,0-25-32,2 25 32,-28-28-64,26 28 64,2 0 32,-2-26 0,-27 26-32,0 0 0,1 0 0,26 0-32,-51 0 32,24 0 0,1 0-32,-26 0 0,-2 0 96,-23 0-64,22 0 0,-22 0-32,-3 0 96,1 0-64,-26 0 0,25 0 64,-26-28-96,1 28-32,0-25-128,-1-2 192,-26 1 0,26-28 96,-26 28-64,26-28 0,-26-24 0,0 24-32,0-51-32,0 25 0,0-25-96,0-2 0,0 1 32,0-26-33,0 0 129,-26 26 0,26-27 0,0 28 0,-26-1-96,26 0 96,0-28-128,0 29 128,0 0 0,0-2 0,0 0 0,26 2 0,-26 0 0,26 25-32,-26 1 32,27 0-32,-27-2-32,0 2 160,0 26-64,27 0-32,-27 1 0,0 25 0,-27 0-64,0 1-128,1 26-96,0-27 63,0 27 33,-1-26 128,-26 26-96,1 0 64,-1 0-32,-26 0 96,-53-26-64,24 26 0,-24 0 32,-25 0-97,-2 0-63,-1 26 32,-25-26-192,-27 0 159,0 0 129,1 0 128,0 0-32,-2 0 0,-24 0 0,-2 0-96,-1 26 64,-24-26-96,-160 0 96,3 0 128,22 27 225,-50-27 159,185 0-96,-1 0-95,-26 0 31,26 0-256,28 0-32,-27 0-64,24 0 64,-26 0-32,2 0 0,-1 0 288,1 0 97,27 0-65,-28 0 160,1 0-351,24 0-65,2 0 32,28 0 96,-29-27 160,27 27-224,0 0 97,0 0-129,28 0-32,-29 0-160,54 27-257,2-27-351,25 0-385,51 0-513,2 0 257,-1 0-545,-25 0-3459</inkml:trace>
  <inkml:trace contextRef="#ctx0" brushRef="#br1" timeOffset="8179.46">15031 6940 8263,'-27'0'1794,"27"0"-1217,0 0 191,0 0 353,27 0 257,26-25-546,-1-2-351,29-27-161,51-24 1,0-2-129,27 2 32,-2-2-32,56-27 32,-2 0-96,26 2-160,30-28 513,-2 27-417,-1-26-32,26-1-32,-50 1 0,-3-1 32,-25 27 0,-27 26 0,-80 0-64,1 28-64,-80 26-353,2 26-191,-28-26-385,0 26-577,-28 0-223,2 26-578,2-26-2081</inkml:trace>
  <inkml:trace contextRef="#ctx0" brushRef="#br1" timeOffset="8446.48">18100 5060 13196,'0'-28'0,"28"28"-416,25-26 576,52 0 224,-26 0 481,27-1 0,1 0-64,-2 27-65,1 0-63,-26 27-385,-28 0-288,-52 51 0,0 2 0,-26 0-64,-27 26-192,-26-28 96,26 29 64,-2-27-353,29-1-544,2 1-768,-3-27-962,-1 0-1761</inkml:trace>
  <inkml:trace contextRef="#ctx0" brushRef="#br1" timeOffset="14136.8">21779 2013 5509,'0'0'-64,"0"0"96,0 27 160,0-27 192,0 0-63,0 0-161,0 28 416,0-28 257,0 0-32,0 0 32,27 25 160,-27-25-257,0 25-95,0-25-193,0 0-63,0 0-65,0 28-32,0-28 0,0 0 1,0 26-1,0-26-64,0 28 0,0-2 33,0 0-65,0-26 0,0 26-32,0 27-96,0-26 0,26 0-32,-26-2 32,0 2 32,0-1-31,0 28 95,0-28-96,0 26 64,0-25-64,27 26-32,-27 1 32,25-29-160,-25 28 128,27-25 32,-27-2-64,0 27 64,27-26 0,-27 25 0,28 1 0,-28 0-32,26-1 32,1 2-32,-3-1 0,-24 27 32,28-28 33,-1 1-33,-1 1 0,1-1 0,-2-1 0,2 1 0,0 1 32,-1-2 0,1 2-32,-2-2 0,2 2 0,0-1-128,-1-1 192,1 1-32,25 27-96,-25-28 96,1 2-160,-2 26 96,25-28 0,-23 1 65,-1 0-97,25 1 96,-26 24 64,28-24-160,-2-1 96,-26-1-96,28 1 192,-2 27-224,-26-27 32,28-1 32,-2 2-32,2-1 0,0 0 128,-2-1-160,1 2 32,0 24 32,-1-24 32,28-1-96,-28 0 32,1-26-32,-1 26 96,3-1-32,-2 2-64,-1-1 64,2 0 32,-2-1-32,1 28 32,0-53-64,-1 26 129,30 1-161,-32-2 64,5 1-32,-2 0 0,-1-26 256,2 25-512,-2-25 320,1 26-96,0-26 64,26-1 32,-24 28 0,-5-29 0,5 30-64,-4-30 160,3 28-160,0-27 160,-2 2-96,1 24-96,-1-26 64,1 0 0,1 2 0,-2-2-32,2 1 0,0-2 32,24 2-32,-24 0 32,-2-1 0,28 1-32,-28 0 32,1-1-32,-1 0 32,29 0-32,-30 1 0,3 0 0,25 1-64,-26-3 160,1 2-96,-2-2 0,1 2 0,-1 1 0,1-28 64,2 26-96,-4 0 32,3 0-32,0-1 129,24 3-162,-24-28 130,-2 27-65,1-2 64,26-25-32,-26 27 32,-1-27-32,29 27-32,-30-27 0,30 0 0,-29 26 96,28-26-160,-1 0 64,-26 0 32,26 27-32,-24-27 32,23 0-96,2 0 64,-28 0-32,28 0-32,-28 0-32,28 0 128,-1 0 0,-24 0-96,-5-27 128,32 27-64,-30 0 32,28 0-32,-28 0 32,27-26 0,27 26-32,-25-27-128,-2 27 160,-1-27-128,2 27 192,-1-25-225,1-2 194,-1-1-130,-25 3 98,25-1-33,-26 0 0,26 0 0,-26-2 0,-1 1 96,28-25-192,-1 27-129,2-30 450,-2 2-322,0 27 1,1-27 128,-2 0-96,-24-1 64,-2 2 0,1-2 32,2 2-32,-5 0-32,5-2 0,-4 28 192,-23-1-256,-2-26 96,28 1 0,-2-2 0,28-26-64,-28 27-32,1-26 320,2-1-95,-5 2-129,5 24 32,-3-26-64,1 0 96,0 0-96,-27 2 32,0-28 64,28 26-96,-28 2-32,26-4 64,2-23-65,-26 26 33,-4-1 129,29-26-162,-25 27 65,-1-1 32,25-25-32,-26 25-64,1-25 32,25 25 64,-25-27-32,26 28 0,-26-1 64,25-25-128,-26 25 128,1 1-128,0-27 96,1 26-64,22 1 0,-22-1 0,-1-25 64,0 23-96,25 5 96,-52-3-64,26 1 128,1-1-32,0 0 65,-27 2-1,25 24-64,2 2-64,-27-1-64,0 0 64,26-1-64,-26 28 192,0-28-128,27 28 0,-27-26 64,0 25-128,0 0 0,0 1 32,0-1-417,0 2-544,0 25-1217,0-27-3811</inkml:trace>
  <inkml:trace contextRef="#ctx0" brushRef="#br1" timeOffset="14858.84">31280 1086 13708,'-105'-28'737,"52"28"288,28-25 641,-2 25-994,27 0-768,27 0 64,-2 0 64,28 0-32,26 0 0,-26 0-96,26 0-64,-26 0-64,2 0-32,-31 0-33,2 0-31,-26 0-257,0 0-191,0 0 191,-26 25 449,26-25 32,-24 28 32,-4-1 32,1 25 32,27 1-32,0 1 64,0-1-32,0 26-32,27-25 96,1-2-32,-4 0 32,2 2 64,-26-28 128,0-26 321,0 27 96,-26-27-481,-26 0-64,25-27-64,-26 27-64,27 0-96,-27 0-160,26 0-962,-25 0-1889,52 0-2434</inkml:trace>
  <inkml:trace contextRef="#ctx0" brushRef="#br1" timeOffset="15132.84">31890 1165 11498,'0'-52'96,"0"25"353,0 27 127,-27 0-576,0 27 97,1 0 287,-1 25 321,27 1 31,-25 27-319,25 25-225,0-25 0,25 26-96,-25-28 0,27 2-96,-1-26-416,1-1-513,0-26-801,25-2-736,-26 2-1282</inkml:trace>
  <inkml:trace contextRef="#ctx0" brushRef="#br1" timeOffset="15550.88">32155 1325 9352,'-27'0'609,"27"0"-769,-28 25 832,28 2-95,-26 0-449,26 27-352,0 24 64,0-24-129,26-2-95,2 28 96,26-28 160,-30 2 576,30-28 513,-27 1-64,52-27 192,-26 0-288,-1-27-257,1 1 65,-26-28-65,1 2-448,-28-1-224,0-26-96,-28-1 32,1 0 192,-26 0 256,1 28-128,-28 26 32,1-1 129,1 27-97,24 0-128,0 27-32,30-1 64,24 26 64,24 2 64,2 0-63,29-2-1,24 0 32,-26 2-128,26-28-192,-26 1-257,26 26-672,-26-53-1793,-25 27-4101</inkml:trace>
  <inkml:trace contextRef="#ctx0" brushRef="#br1" timeOffset="15768.9">32843 1722 8840,'0'52'544,"25"-25"1506,-25 26-961,0-26-961,0 0-160,0-2-128,0 2-352,27-1-417,-27 1-512,0 0-2211</inkml:trace>
  <inkml:trace contextRef="#ctx0" brushRef="#br1" timeOffset="16057.91">32843 1033 12363,'79'0'577,"-26"25"-449,26 3 993,-26 26-641,-1-2-416,1 1-64,-25 27 65,23 25 95,-23-25 128,-28 52 0,0-25-160,0-28 32,0 26-160,0-25-32,-52 0-512,25-27-994,-54 27-992,29-28-1346</inkml:trace>
  <inkml:trace contextRef="#ctx0" brushRef="#br1" timeOffset="17513">21992 2807 8295,'0'0'417,"0"-25"1537,0 25 864,0 0-1088,0-28-321,0 28-480,0 0-352,-26 0-385,26 0-224,-28 0 32,1 28-224,0-3 192,2 3-65,25-2 97,0 27 0,0-26-96,0 25-64,25-26 32,2-26-32,0 27 96,1-27-32,25 0 128,-29-27 160,4 1-32,25-1 128,-53 2-63,27-2 31,-27-26-160,-27 27 160,1-2-160,-1 3-96,-25-3-32,-1 28 0,25 0 0,-26 0-32,29 28 0,-2-3-32,1 3 96,26-2-32,0 0-96,26 1 128,26 0 0,-25-2-32,28 2 32,-2-27 128,-29 0-96,4 0 128,-1 0-32,-1 0 32,-26-27 161,0 27-289,-26-25 32,26-2-160,-27 0 192,-1 27-320,4 0 160,-29 0-161,25 0 129,28 27 0,-27 0 32,27-27 32,0 25 0,0 2-96,27-27 128,1 26 64,-2-26 160,1 0-256,-3-26 128,4 26 32,-28 0 129,27-27-193,-27 27 64,0-25 32,0-2-160,-27 27-32,-1-27-128,4 27 32,-3 0 32,1 0-97,-2 27 97,28 0-64,-27-27 128,27 25-64,27 2 0,1-27-96,-2 26 64,1-26-129,-3 0 193,4 0 0,-1-26 64,-27 26 32,0 0 96,0 0 33,-27-27-33,27 27-32,-28-25-160,4 25-161,24 0-928,-27 0-2722,27 0-9032</inkml:trace>
  <inkml:trace contextRef="#ctx0" brushRef="#br1" timeOffset="19120.09">6112 6570 5925,'-27'0'1313,"0"0"-992,27 0 992,0 0 481,-26 0-193,26 0-576,0 0-416,0 0 63,-26 0 97,26 0-289,0 0-255,26 0 31,-26 28 192,26-28 65,28 0-129,24 0 97,4 0-129,23 0-160,27-28-32,27 28-128,-26 0 129,26 0-129,-2 0 64,-25 0 0,0 0-96,-24 0 128,-29 0-96,-26 0-96,-28 0-321,-25 0-672,-25 28-768,-28-3-5382</inkml:trace>
  <inkml:trace contextRef="#ctx0" brushRef="#br1" timeOffset="22271.27">8045 3415 576,'0'-25'1730,"0"25"-577,0 0 160,0 0 192,0 0-63,-27 0-962,27 0-223,0 0-193,0-25 32,0 25 64,0 0 288,0 0 65,-26 0-1,26 0 1,-27-27-193,-1 27-288,4 0-128,-31 0 32,2 27 0,1-27-64,-1 25 96,-1 0 0,2 30 0,-1-28-32,1 26-1,-1-1 98,25 1-66,1 26 1,3 2 0,24-3 32,0-24-64,24 25 0,3 1 128,27-27-64,25-1 64,1 2 0,-1-28 129,2 1 95,-4 0 128,30-27 289,-54 0 256,26-27-192,-26 0-257,26-26-160,-26 1-127,-1-28-33,-25 27 192,-1-26 225,-26-2-289,0 3-160,-26-3 0,-1 2-64,-25-1 97,-1 2-65,1 24-160,-2 26-257,1 3-735,-25 25-1315,23 0-1472,4 25-4966</inkml:trace>
  <inkml:trace contextRef="#ctx0" brushRef="#br1" timeOffset="25486.45">21992 3019 4580,'0'0'288,"0"0"-160,0 0 1025,0 0-384,0 0-673,0-26-64,0 26 160,0 0 353,0 0-33,0 0 225,0 0 160,0 0 96,0 0-64,0 0-481,0 0-160,0 0 33,0 0 63,0 0 32,0 0-255,0 0 63,0 0-64,0 0-64,0 0-64,0 0-32,0 0 32,0 26 0,0-26 224,0 27 65,0 0 127,0-1-96,27 0-191,-27 28-1,0-2-96,24-25-32,-24 26-32,28 1 32,-1-29 0,-27 0 0,26 30 0,-26-28 0,27-27-32,-27 26 0,25-26 32,-25 0-32,0 0-32,0 0-96,0 0-64,0 0-161,0 0-736,-25 0-480,25-26-257,-27 26-544,27-27-2915</inkml:trace>
  <inkml:trace contextRef="#ctx0" brushRef="#br1" timeOffset="26207.49">21938 3338 384,'0'0'448,"28"0"545,-28 0 1025,0 0-865,0 0-224,0 0 480,0 0-544,0 0-448,0 0-97,0 0-224,0 0-224,0 0-417,0 0 1,-28 0 95,28 0 33,0 0 320,0-27 160,0 27 32,-27 0-96,27 0 128,0 0 257,0 0-129,0-28 128,0 28 417,0 0 288,0 0-96,0 0-96,0 0-385,0 0-127,0 0-65,0 0-192,0 0-128,0 0 0,0 0 160,27 0 96,-27 28-31,0-28 95,0 0-128,28 27 32,-28-27 65,26 27 63,1-2 64,-3 0-159,4 3-65,-1-1-64,-1 0-32,1-1-64,-2-26 32,2 27 0,0-27 0,-1 0 64,-26 0 129,0 0-1,0 0 32,27 0 193,-27 0-97,0-27-128,0 1-128,25-1-64,-25 0-64,27-26-64,0 1 32,-1 25-32,1-26-64,-2 26-64,2 1-321,0 26-576,-27 0-1121,28 0-1826,-28 0-4355</inkml:trace>
  <inkml:trace contextRef="#ctx0" brushRef="#br1" timeOffset="28573.62">21911 3390 864,'-27'0'513,"27"0"1537,0 0-449,0 0-608,0-25-416,0 25-193,0 0-288,0-27-64,0 27 32,0 0 128,-25 0 417,25-27 160,0 27-481,0 0-224,-27 0 32,27 0 64,0 0-128,0 0 0,0 0 97,0 0 63,0 0-64,0 0 192,0 0 32,0 0-159,0 0-33,0 0 64,0 0 192,0 0 65,0 0-193,0 0 32,0 0 65,0 0-1,0 0-64,0 0 65,-26 0-97,26 0-160,0 27-64,0-27-64,0 0-32,26 0-64,-26 0 96,0 0-64,0 0 0,0 0 32,0 0 0,0 0 64,0 0-32,0 0 0,0 0-32,0 0 32,-26 0-32,26-27 0,-27 27-32,27 0-160,-27 0 31,27 0 97,0 0 64,-25 0 32,25 0 32,0 0 32,0 0-64,0 0 0,0 0 0,0 0 97,25 0-1,-25 0-32,0 0-32,0 0 64,27 0-64,-27 0 32,27 27 0,-1 0 0,26-2-32,-25 0 0,28 3 0,-2-1-32,-1 0 32,1-1-32,-26-26 0,25 27 0,-25-2 32,26 2 0,-53-27-32,25 0-32,-25 0 96,0 27 0,0-27 225,0 0 191,0 0-320,0-27-96,-25 27 32,25 0-32,0 0 0,0-27-32,0 27 1,0-25-162,0-2 1,25 1-32,2-28 128,0 1 32,-1 1 0,1 25-32,25-26 0,-25 26 32,-27-25-192,28 52-289,-28-28-704,0 28-1569,0 0-2948</inkml:trace>
  <inkml:trace contextRef="#ctx0" brushRef="#br1" timeOffset="30124.72">22388 3655 7110,'-26'-53'1378,"26"26"-1346,0 27 1473,-27-25 193,27-2-866,0 27-383,-27-26 95,27 26 33,-25 0-225,-2 0-384,1 0-32,-1 0-64,-25 26-32,25 1 0,1-2 0,-1 2 63,27 26 33,0-26 32,0 0-32,27-2 32,-1 2-64,1-1 96,25-26 64,-25 28 96,26-28-64,-28 0 65,-25-28 159,27 28 32,-27-26 1,0-1-161,0 27-32,0-25-160,-27-2 0,2 0 0,-2 1-96,-26 26-32,26 0 32,-25 0-65,26 0-159,-29 26 192,55 1 64,-24 0 0,24-2-32,0 2-32,24-1-96,4 2-33,25-28 289,-1 0 0,-25 0 96,26 0-31,-26-28 287,-27 28 128,25-26-127,-25-1 63,-25 2-192,-2-2-192,1 27-160,-28-27 96,2 27 0,26 0-128,-1 0-160,-1 27-929,28-27-1249,0 27-1698</inkml:trace>
  <inkml:trace contextRef="#ctx0" brushRef="#br1" timeOffset="31377.79">22308 3709 3363,'-25'0'1089,"25"-27"-289,-27 27 1122,27 0 64,0 0-416,-26-27-898,26 27-319,0 0 31,0 27 64,0-27-127,0 27 63,0-27-160,0 25-128,0-25 0,26 0 257,1 27 63,-27-27-192,25 0 129,2 0 63,-27-27 33,0 27-65,0 0-192,0-25-64,-27 25-352,2 0-128,-2 0-33,1 25-191,-1 2-225,27-27-416,0 26-1378,0-26-5060</inkml:trace>
  <inkml:trace contextRef="#ctx0" brushRef="#br1" timeOffset="33165.89">22256 3921 1345,'-26'0'2402,"26"0"-2306,0 0-96,0 0 0,0-28-32,0 28-480,0 0-65,0 0 609,26 0-64,-26 0 64,0 0 96,0 0-192,0 0 0,0 0 64,0 0-448,0 0 288,0 0 224,0 0 0,0 0 64,0 0 416,0-26 481,0 26 128,0 0-416,0-26-128,0 26 63,0 0 257,0-26-32,0 26 192,0 0-416,27 0-449,-27 0-384,0 0-32,0 26 160,25-26 32,-25 0 0,27 26-33,-27 0 1,27 2 64,-1-2 161,1 28 31,-2-29-64,2 28-32,-27 1-96,27-28 64,1 26-96,-28-25 64,26 0-64,-26-1 32,0-26-32,24 27 0,-24-27-256,0 0-865,0 27-737,0-27-1825</inkml:trace>
  <inkml:trace contextRef="#ctx0" brushRef="#br1" timeOffset="33656.92">22256 4186 4131,'0'0'1154,"0"0"-354,0 0 65,27 0-160,-27 0-97,25 0-191,-25 25 31,27-25 673,0 27-288,-1-27-288,1 0-129,-2 27-64,2-27-63,0 0 191,1 0 321,-2 0 32,-2 0-97,3-27-63,-27 0-161,28 2-127,-1-28-193,-1 26-128,-26 0-128,26-26 64,0 28-64,-26-2-96,27 27-289,-27-27-832,0 27-1858,0 0-2082</inkml:trace>
  <inkml:trace contextRef="#ctx0" brushRef="#br1" timeOffset="34198.95">22599 4318 64,'0'0'-63</inkml:trace>
  <inkml:trace contextRef="#ctx0" brushRef="#br1" timeOffset="34435.96">22599 4318 2370,'-27'-27'2434,"27"27"-608,0 0-513,0 0-993,0 0-416,27 27 32,-27-27 64,0 27 64,28-27 32,-28 25 97,27 30 255,-1-30-32,-26 2 65,26 25-129,0-24-256,1-2 0,-27 0-32,27 0-128,-27 1-64,0-27-320,0 0-545,0 0-609,0 0-2017</inkml:trace>
  <inkml:trace contextRef="#ctx0" brushRef="#br1" timeOffset="34817.99">22572 4529 992,'0'28'2435,"0"-28"-353,0 26-417,27 0-480,-27-26-512,28 26-321,-28-26 1,27 27 127,-1-27 1,0 0-33,0 0 97,1 0-1,0 0 65,-27 0-97,26 0-95,-26 0-1,26 0-160,-26-27 97,26 27-33,-26-26-32,27 0-160,-27 0-96,27-28-32,-1 28-64,0-1-192,-26 2-289,26-3-383,-26 28-578,0 0-608,27 0-897</inkml:trace>
  <inkml:trace contextRef="#ctx0" brushRef="#br1" timeOffset="37746.15">22572 4238 9673,'0'0'-96,"-24"-27"288,24 27 288,0 0-544,0 0-128,-26 27 32,26-27 256,0 27 32,0-1 224,0 1-191,0-27 63,0 0 96,26 27 225,-26-27 255,24 0-191,-24 0-1,27-27-63,-27 0-257,28 27-32,-28-26-127,0-1-258,0 0-415,-28 27-1,1-25-127,3 25-225,-2 25 673,-2-25 192,1 27 32,0-27-96,27 27 64,0-27 160,27 26 64,-27-26 64,27 0 129,1 27 31,-2-27-128,-2 0-224,-24 0-416,0 0-1506,0 0-4516</inkml:trace>
  <inkml:trace contextRef="#ctx0" brushRef="#br1" timeOffset="38266.18">22891 4742 12491,'0'-27'961,"-27"27"-1922,27-26 1282,-26 26-225,0 0-385,0 26-479,-1 1 223,27 0 481,-27-2 64,27 3-32,27-3 32,-27-25-64,27 27 32,-1-27 96,0 0 0,0-27 256,1 27 193,0-25-65,-1-3-63,-26 3 31,0-2 353,-26 0-321,26 27-320,-27-26-288,-26 26-160,27 0 0,0 0 127,-1 26 129,0-26 32,27 0 0,0 0 0,0 0-576,27 0-1698,-27 0-4101</inkml:trace>
  <inkml:trace contextRef="#ctx0" brushRef="#br1" timeOffset="38864.21">22996 4900 1825,'0'-26'5574,"0"26"-5318,0 0 1441,0 0 33,-26 0-737,26 0-96,0 0-96,0 0-129,0 0-95,0 0-417,0 0-192,0 0 32,0 0 96,0 26 64,26 1-96,-26 0 0,27 25-64,-27 2 0,27-28-64,1 0-192,-4 1-32,2-2-65,2 3 33,-28-28-225,27 0-736,-27 26-1153,-27-26-3684</inkml:trace>
  <inkml:trace contextRef="#ctx0" brushRef="#br1" timeOffset="39167.24">22786 5139 4868,'0'0'9513,"0"0"-10089,26 0 672,-26 0 865,26 0-769,0 0-96,1 0-96,26 0 96,-1 25 0,2-25-96,-2 0 64,2 0-32,0 0 128,-28 0 64,0 0 129,0 0 63,1-25 161,0-2-193,-27 1-96,26 0-256,-26-2-64,0 2-320,0 26-321,0-26-223,0 26-610,0 0-1024,-26 26-1378</inkml:trace>
  <inkml:trace contextRef="#ctx0" brushRef="#br1" timeOffset="39773.25">23210 5244 1985,'0'-26'5029,"-27"0"-5189,27 26 512,-27 0 33,27 0-385,-28 0-32,28 0 96,-26 26 512,26 0 97,0 1-129,0 0 33,0-27-65,26 26-191,2-26-161,26 0 128,-28 0 129,26 0-161,-25-26 64,0-1 193,-27 27-33,0-27-192,0 1-224,0 0-192,-27 26-224,0-28 32,1 28-33,-26 0 97,-2 0 192,26 0-32,2 0 96,2 28-64,24-28-64,0 26 0,24-26 96,2 26 0,2-26 64,-1 0 0,26 0 0,-27 0-32,0-26 96,1 26 0,-27-26 96,0 26 192,0-28 97,-27 3-193,1 25-128,-26-27-32,25 27-128,0 0-96,-1 0-96,2 27-160,26-27-737,26 25-897,2-25-1377</inkml:trace>
  <inkml:trace contextRef="#ctx0" brushRef="#br1" timeOffset="40314.3">23262 5298 7334,'0'0'865,"0"0"352,0 0 513,0 0-865,26 0 256,1 26-160,0 1-224,-1-27 31,26 25-383,1 3-161,-26-2-192,25 2-64,1-3-128,-25 2-161,-4-1-351,3-26-257,1 27-448,-28-27-641,0 0 256,-28 0-1793</inkml:trace>
  <inkml:trace contextRef="#ctx0" brushRef="#br1" timeOffset="40595.32">23552 5404 7463,'27'0'2274,"-27"0"-2274,26 0 1025,-26 26 384,28-26-993,-4 28-287,3-3-97,1 2 0,-1-1 0,-1 1-32,-2 0-32,-24-1 64,0 0 192,0-26 416,-24 26 129,-2-26-160,-29 27-193,4-27-160,-3 27-63,0-27-161,2 26-64,26-26-257,-1 0-864,27 0-2338,0 0-3940</inkml:trace>
  <inkml:trace contextRef="#ctx0" brushRef="#br1" timeOffset="41072.34">23817 5616 15214,'-28'-26'-769,"-22"-1"737,23 27 96,-1 27-288,28-27-256,-27 26 159,27 0 161,0 0 96,0 1 96,27 0-96,1-1 0,-1 1 32,-1-27 32,-2 0 64,4 0 0,-1-27 96,0 27 160,-1-26-159,-26-1 63,0 0-128,0 1-64,-26 0-96,-1 0-320,0 26 191,-1 0-95,-22 0 128,23 26 32,27 0-96,-28-26-417,28 26 193,28 1 319,-1 0 194,-1-27-65,-2 0 96,4 0 128,26 0-32,-54 0 224,26 0 225,-26 0 128,0-27-65,-26 27-415,-1-27-129,0 27-288,-1 0-385,4 0 65,-29 0-641,53 27-1890,-28-27-5509</inkml:trace>
  <inkml:trace contextRef="#ctx0" brushRef="#br1" timeOffset="41771.38">23844 5590 7238,'0'0'417,"-27"0"384,27 0 2241,0 0-1472,0-27-1026,0 27-255,0 0 63,0 27-384,0-27 96,27 26 32,0 0-32,-1 0-32,0 28 32,0-1 32,28 0-96,-28-1 0,26 0 0,-25 3-96,28-30 0,-31 29-32,2-26-32,1-2-32,1-26 96,-28 26 0,0-26 96,0 0 320,0 0 256,-28 0-447,28 0-1,-27 0 32,-23 0 0,22-26-64,-26 26-128,2 0 64,-1 0-32,26 0-96,-25 0 96,26 0-96,26 0-32,-27 0 64,27 0-32,0 0-289,0 0-1152,27 0 159,-27 26-1696</inkml:trace>
  <inkml:trace contextRef="#ctx0" brushRef="#br1" timeOffset="42038.4">23844 5775 3331,'0'0'736,"0"0"-383,0 0-802,0 0-1793</inkml:trace>
  <inkml:trace contextRef="#ctx0" brushRef="#br1" timeOffset="42427.42">24187 5748 7238,'0'0'705,"0"27"-993,0-27 1729,0 25 289,26 3-1410,1-2-192,-27 27 449,28-28-225,-1 30-128,-27-2-128,0 1 65,26-28-129,-26 0-32,26 0-32,-26 1-161,0 0-607,0-27-770,26 0-192,-26 0-4195</inkml:trace>
  <inkml:trace contextRef="#ctx0" brushRef="#br1" timeOffset="42970.45">24295 6199 9609,'-27'-27'2434,"-1"27"-2466,1-26 1409,1 26-256,26 0-865,-24 26-320,24-26-96,0 0-32,0 27-128,0 0-33,24-27 33,2 0 288,1 26-64,28-26 64,-29-26 128,0 26 128,-26-27-32,26 0 129,-26 27-33,0-26 64,-26 0-223,0 26-97,0 0-97,-1 0 1,-1 0 32,-25 0 96,29 26 1,24-26-65,0 26-33,0 1 130,24-27-97,2 0 0,1 27 96,1-27 96,-1 0 192,-1 0 65,-26 0-33,0 0-128,0 0 1,0 0-225,0 0-513,-26 0-255,-1 0-129,-1 26-609,1 1-1857,1-27-6438</inkml:trace>
  <inkml:trace contextRef="#ctx0" brushRef="#br1" timeOffset="43445.48">24347 6279 160,'-26'-27'1217,"26"27"801,0 0 1089,0 0-1506,0 0-384,0 0 193,0 0 159,0 27-576,0-27-320,0 25 320,26 2-321,0 0-127,28-1-33,-2 1-287,1 0-161,0-1-96,-27-26-225,27 0-351,-26 26-481,1-26-1282,-28 0-1440,0 0-4293</inkml:trace>
  <inkml:trace contextRef="#ctx0" brushRef="#br1" timeOffset="43718.5">24559 6304 10025,'26'-25'-737,"0"25"962,-26 0 1280,26 0-576,1 25-321,0 2 33,1 0 32,-4-1-161,2 1-224,-26 0-95,27-1-65,-27 0 32,0 2-96,0-3 32,0 2-64,-27 1 32,1-3 0,2 2 0,24-27 32,-28 26-96,1-26-32,0 26-224,27-26-705,-26 0-1217,26 0-1569</inkml:trace>
  <inkml:trace contextRef="#ctx0" brushRef="#br1" timeOffset="44065.52">24851 6518 11306,'-55'-28'481,"28"28"-321,1 0 1377,2 0-640,-31 28-769,55-3-128,-27 2 32,27-27 96,0 28-32,0-3-63,27-25-33,0 0-33,1 0-63,-4 0-32,29 0 64,-53-25 64,28 25-32,-28-28 128,0 28 32,0-27-64,-28 27 65,1-25 95,1 25-64,2 0-64,-4 0-32,28 0-128,0 0-128,0 0-737,0 25-1377,0-25-1986</inkml:trace>
  <inkml:trace contextRef="#ctx0" brushRef="#br1" timeOffset="44527.54">24824 6676 10153,'0'0'1474,"0"0"-1667,0 0 2083,27 0 128,-27 0-1634,24 0-223,4 0 383,-2 0-96,28 26-159,-29 2-97,28-2-160,1-26-32,-29 26-32,28 0-192,-26 0-257,0-26-416,-2 28-704,-25-28-609,0 0-385,0 0-1889</inkml:trace>
  <inkml:trace contextRef="#ctx0" brushRef="#br1" timeOffset="44822.56">25140 6598 11594,'0'0'513,"0"0"-577,0 0 1153,27 0-192,-1 25-641,1-25-64,0 27 193,25-1 223,-26 0-159,2 2 31,-1-2-384,0 0 64,-27 0-64,0 28-32,0-28 97,0 1 63,-27 25 32,0-25-160,-27-1 0,27 1-32,2 0-96,25-1-128,-27-26-96,27 26-321,0-26-352,0 0-448,0 0-256,0 0-610,0 0-1024</inkml:trace>
  <inkml:trace contextRef="#ctx0" brushRef="#br1" timeOffset="45277.58">25299 6834 13580,'-27'0'385,"27"0"-65,-25 0 929,25 0-640,0 28-545,0-28-64,0 26 64,25 1-32,-25-2-64,27-25-32,-1 0 32,2 0 0,-1 0 0,0 0 32,-27 0 32,0-25 32,0-2-64,0 27 0,-27-26 0,0 26-64,-1 0 32,2 0 0,-1 0 64,2 26-32,-2-26-64,27 27 64,0-2-96,0-25 96,0 27-32,27-27 0,-2 0 0,2 0 64,-1 0 0,2 0 96,-28 0-64,27 0 160,-27 0 224,-27-27-191,-1 27-225,2 0-128,-1 27-1,2-27-319,-2 0-865,27 27-2339,0-27-5188</inkml:trace>
  <inkml:trace contextRef="#ctx0" brushRef="#br1" timeOffset="45775.61">25353 6940 6085,'-28'0'1346,"28"0"896,0 0 640,0 0-1248,0 0-897,28 0 63,-1 27-127,0-27-289,25 27-127,-26-1-129,28-26-32,24 27-96,-24-27-192,-29 27-193,28-27-319,-26 0-514,-27 0-287,27 0-353,-27 0-288,-27 0-256,27 0-2306</inkml:trace>
  <inkml:trace contextRef="#ctx0" brushRef="#br1" timeOffset="46026.63">25671 6967 6053,'25'-27'1506,"-25"27"-545,0 0 1409,27 0-961,-1 27-800,1-27-289,0 27 160,25-27-383,-26 26-1,2 1-32,-1 26-64,-27-27 96,0 0 96,0 28 96,-27-26 161,-1-3-1,2 2 33,-26-27-97,25 0-160,-26 25-256,26-25-480,27 0-673,-25 0-1826,25 0-3844</inkml:trace>
  <inkml:trace contextRef="#ctx0" brushRef="#br1" timeOffset="46352.65">25803 7100 13805,'-54'0'736,"28"0"-736,-1 26 897,2-26-128,25 26-673,0 1-160,0 0-96,25-27-129,2 28 1,26-28-96,-26 0-225,25 0 1,-26 0 95,2-28-31,-28 28 191,0-27 321,0 27 160,-28-27 1,2 1 127,-1 26 448,-25 0 289,25 0-192,1 26-352,26-26-257,0 0-192,0 27-32,0-27-225,26 0-1120,1 27-2338,0-27-5830</inkml:trace>
  <inkml:trace contextRef="#ctx0" brushRef="#br1" timeOffset="46783.67">25960 7206 3747,'-24'0'5766,"24"0"-5734,0 0 512,0 0 1058,24 0-289,-24 0-384,27 0-321,0 0 97,27 28 128,-2-3-225,1-25-287,-1 27-257,1-2-64,1 2-96,-2-27-129,-26 28-319,29-28-417,-55 0-224,0 0-705,0 0-608,0-28-3492</inkml:trace>
  <inkml:trace contextRef="#ctx0" brushRef="#br1" timeOffset="47037.68">26225 7179 10345,'27'0'289,"-27"0"-129,26 27 1345,1-27-480,25 28-416,-25-28-193,26 25 33,-25 2-385,23-2 0,-23 2-32,-28 1-32,0-2 32,0 0 128,-28 0 128,4-1-64,-3 3 161,-1-1-161,1-27-96,-26 25-128,28-25-416,25 0-737,-27 0-1826,27 0-2018</inkml:trace>
  <inkml:trace contextRef="#ctx0" brushRef="#br1" timeOffset="47383.71">26410 7366 14221,'-26'0'1313,"-1"0"-1409,2 26 641,-2-26 384,27 0-897,0 26-97,0 0-63,0-26-64,27 0-64,-2 25 64,2-25-129,-1 0 65,1 0-64,1 0 96,-1-25 160,-3 25 64,-24-26 0,0 0 0,0 0-32,0 26 64,0-28 0,-24 28 96,-3 0-64,-1 0-128,1 28 64,27-28 64,-26 26-64,26-26-32,26 26-224,-26 0-1698,27-26-1345,1 0-5766</inkml:trace>
  <inkml:trace contextRef="#ctx0" brushRef="#br1" timeOffset="50808.9">27442 7629 7110,'0'0'1089,"0"0"-929,0 0 737,0 27 352,-25-27-800,25 27-353,0-2-96,0-25 64,25 27 96,-25-1 96,27-26 65,26 0-33,-25 0 96,-1 0-95,-3-26 191,3 26-96,-27-27-31,28 27-193,-28-25-64,-28-2 0,1 0 0,3 1-32,-31 26 96,2 0-96,1 26-64,-1 1 0,26-27 0,0 27-32,27-2 0,0 2 32,27-27 64,26 26 33,-26-26 191,25 0-96,1 0-32,-25-26-96,23 26 32,-24 0 32,-27-27-31,0 27-1,0-25-32,-27 25-64,3 0-160,-3 0 95,-27 0 65,0 0-32,29 25 0,25 2-64,0-1 32,0 1-1057,25 0-2690,2-27-6854</inkml:trace>
  <inkml:trace contextRef="#ctx0" brushRef="#br1" timeOffset="53146.03">8598 6650 7366,'0'0'-32,"0"0"-576,0 0 448,0-27 160,0 27-32,28 0 128,-1 0 0,-1 0 128,1 0 385,25 0 31,1 0-351,1 0-65,24 0-64,1 0-64,29-25 32,-3 25-32,1-28 128,52 28-95,-24 0-65,24 0 96,1-27 192,25 27 193,3 0-1,23-25 1,-23 25-193,23 0-160,-24 0-32,24 0-32,-23 0-96,24 0 0,2 0 65,-2 0-33,29 0-32,-3-28 32,0 2-32,2 26 32,-27-53 0,-2 26 0,4 27 256,-57-26 65,2-1-33,-27 27-256,1 0-96,-26 0 32,-55 0-64,1 0-192,-25 0-929,-28 0-865,0 0 32,-55 0-2466</inkml:trace>
  <inkml:trace contextRef="#ctx0" brushRef="#br1" timeOffset="54026.09">2434 7893 3042,'-55'0'673,"55"0"-417,0 0 609,0 28 544,0-28-255,28 0-290,-1-28-447,26 28-321,26 0 0,-1 0 96,54 0 224,0 28-63,28-28-33,25 26-128,2 0-64,50-26-31,29 0-33,-2 28 32,0-28 64,1 0 256,-28 0 417,-23 0 32,-30 0-128,-26-28-1,2 28-319,-55-26-321,-25 26-160,-28 0-1730,-52 0-4292</inkml:trace>
  <inkml:trace contextRef="#ctx0" brushRef="#br1" timeOffset="59514.4">27601 7576 5541,'0'-27'64,"27"27"0,-27 0 1217,0-25 128,28 25-384,-28-27-256,0 27 128,0-28 64,-28 28-609,28 0-480,-51 28-32,24-28-64,-27 52 0,0 2 95,2-28-191,26 28 256,-1-2 0,27 1 64,0-26 32,27 26 0,-1-53-32,26 25 64,-25-25 192,26 0 33,2 0 31,-4-25-160,3-2 96,-27 1-64,-2-28-31,2 28-33,-27-26-32,0 25-96,-27 0 64,2 1 32,-28 26 0,-2 0-64,4 0-32,-30 0 0,54 26-32,-25 1-32,52 0-32,0-2 64,0 2 32,27-1-32,25 1 64,1-27 0,2 0 64,-4 0 32,-23-27 32,-2 27 0,1-26-63,-27 26-162,0-27-1216,-27 27-2851</inkml:trace>
  <inkml:trace contextRef="#ctx0" brushRef="#br1" timeOffset="65769.75">21911 11365 4292,'0'0'896,"27"0"642,-27 0 544,0-27-256,0 27-321,0 0-448,0 0-288,0 0-161,0 0-416,0 0-256,0 0 128,0 0-31,0 0 31,0 27 32,0-27 96,0 0 64,0 27-32,28-27 65,-28 0-129,0 25-96,0 2 0,0-27-64,0 26 0,0 1 32,26 0-64,-26-1 32,0 0 64,0 2-128,0-3 96,0 2 0,0-1-32,27 1 32,-27 0-32,0 25 0,0-24 0,0-3 32,0 28 0,24-26-64,-24 0 64,0 26 0,0-28-64,0 29 32,28-28 0,-28 1-64,27 25 96,-27-25-64,0 1 32,26-3-32,1 28 32,-27-27 0,25 2 0,-25-2 0,27 1 32,-27 0 0,27 26 160,-27-28 160,26 28-223,1 1 95,-27-28 64,25 26-192,2 2 0,0-1-96,-1 0 160,-26-1-320,27 2 545,-2-1-257,2-1 0,0 3-96,1-3 64,-2 0 0,-2 28 0,3-27-32,1 0-32,25-1-32,-27 2 96,0-1-160,28 0 96,-28 1-32,26-2 32,-25 1 32,26 26-160,-27-25 160,27-2 0,-26 2-64,25 24 0,-26-24 65,29-1-130,-2 0 194,-1 1-161,2 26 32,-2-28-97,1 1 162,0 0-33,-1-1 0,29 2-64,-30-2 128,4 1-192,-29-26 256,26 26-128,2 0-64,-2 1 32,1-29-32,0 28 32,-1-26 96,2 26-160,-2-26 64,-26-1 0,29 26 32,-2-25 0,-1 26-64,-25-26 96,26-2 64,-1 2-128,2 0 96,-2-1-96,28 1 96,-28 0-160,1-2 64,2 3 64,-3-28-128,1 25 96,-1 1 0,1-26-64,1 28 32,-2-2-32,1-26 64,-1 27-96,1 0 96,2-27 0,-4 26-96,-23 0 160,25-26-160,-1 26 32,1-26 64,1 0 0,24 27-64,-24-27 64,-2 0 0,29 27-96,-30-27 128,30 0-96,-3 0 32,1 26 32,1-26-32,-28 0-32,28 0 32,-1-26 0,2 26 32,-29 0-64,28 0-32,-1-27 128,1 0-96,-2 27 32,1-26 64,2 26-160,-2-26 128,1 0-96,-1-1 128,26 27-96,-52-27 32,26 1-96,2-2 224,-29 2-160,28 1 32,-1-3 96,1 3-128,-1-2 160,-1-26-320,-24 26 224,24-25 0,4 25-256,-4-26 480,2 26-192,-1-25-128,-26 26 96,26-27 32,2-1-32,-2 29-64,-1-28 96,2-1-96,-28 1 0,28-27 128,-1 27-96,-24 1 0,22-28 0,-22 28 0,-3-28-32,1 0 64,0 0 0,-1 28-32,2-28 0,0 1 0,24-1-32,-24 1 32,25-1 0,0 2 0,1-2 64,-28 0-64,28 0 64,-28 1-32,28-1-32,-2 1 129,-23 25 95,-28 2-224,25 0 64,-26-3 32,28-24-64,-2 26-32,28-54 128,-2 29-32,4-2-96,-4 1 96,-24-1-96,24-25 64,1 24 0,-26 2 97,26-1-1,-26 1 32,2 26 96,-5-26-128,-23-1-32,1 27-96,-1 0 0,-3 1-32,-24-2 0,28 1-32,-28 28-32,0-3 0,0 2 64,0 0-192,0-1-32,0 27-289,0 0-608,0 0-416,0-27-545,0 27-2114,0 27-5958</inkml:trace>
  <inkml:trace contextRef="#ctx0" brushRef="#br1" timeOffset="66446.8">31494 10384 8744,'-28'-26'448,"1"26"897,27 0-95,0-26 31,0 26-224,0 0-481,27-28-351,1 28-97,22 0 32,-23 0 64,28-26-224,23 26-96,-24 0-256,-2 0-257,-26 0-384,1 0-352,0 0-96,-2 0 255,-25 0 65,-25 0 449,-2 0 512,0 0 128,-26 0 224,28 26 256,-29 2-96,28-2-159,-26 26-129,52 2-96,0 26-353,0-27 65,24 26 96,4-26 128,-2 26 96,1-26 192,0 0 160,-2-27 161,-25 2 191,0-2 257,-25-26-288,-2 26-161,-26-26-95,25 0-289,-23-26-160,-4 26-384,29 0-577,-26 0-417,25 0-2113</inkml:trace>
  <inkml:trace contextRef="#ctx0" brushRef="#br1" timeOffset="66770.81">32100 10332 9480,'28'-54'1025,"-1"54"-1057,-27 0 32,0 0 417,0 0 287,0 26-351,0 28-257,0-2-32,-27 2 32,-1 26-96,2-2 32,2 29-32,24-28-128,-28 1-288,28 0-129,0-2 161,0-51-33,28 26-255,-28-27-353,24 2-993,2-28-3684</inkml:trace>
  <inkml:trace contextRef="#ctx0" brushRef="#br1" timeOffset="67181.84">32339 10597 7463,'-25'0'96,"25"25"128,0 29 192,-27-1-320,27-1-192,0 3-544,0-3-65,0 0 577,27 2 256,-27-28 160,52 0 417,-26 1 64,1-27-65,25 0 417,-25-27 97,26 1-418,-25 0-287,-4-28-257,3 2-96,-27 0-160,26-3 64,-26-24 160,-26 26 289,-1 1-321,3 24-96,-31 3 64,2 25 65,1 0-97,-1 0 0,26 53-32,2-28 64,25 2 96,0 26-96,25-26-63,2 25-1,26-25-32,-1 1-128,1-3-577,2 2-1025,-4-1-1473,-25-26-1953</inkml:trace>
  <inkml:trace contextRef="#ctx0" brushRef="#br1" timeOffset="67349.85">32684 10888 9064,'0'26'897,"27"-26"192,-3 26 577,-24 2-481,27-2-641,1 0-544,-28 0-224,0 1-289,26 0-95,-26-1-417,0 0-737,27-26-768,-27 28-4004</inkml:trace>
  <inkml:trace contextRef="#ctx0" brushRef="#br1" timeOffset="67621.86">32843 10225 12908,'52'0'-417,"-25"0"417,26 27 289,-1-1 511,-25 28-191,26-28-417,-1 53-96,-25-26-64,27 26 192,-27 1 129,-27 27-225,24-27-96,-24 24-32,0-24-128,0 0-513,-51 0-928,23-27-385,-25 26-256,1-26-2371</inkml:trace>
  <inkml:trace contextRef="#ctx0" brushRef="#br1" timeOffset="70496.03">2858 13061 6694,'0'0'608,"0"0"-672,0 0 64,0 0 481,26 0 448,-26 25-97,24-25-351,4 0-257,-1 0 321,26 0 287,-28 0-95,55 0-224,-28-25-385,28 25-96,-1 0-64,2 0 32,25 0 32,-1 0-32,27 0 0,0 0-32,0 0 96,1 0-64,-1 0 32,-26 0 0,28 0-32,-28 0 0,26 0 0,-27 25 0,0-25-64,1 27 32,26-27-32,1 28 64,-26-28 0,26 0 96,-1 0 0,26 0 0,-26 0 64,2 0 513,-2 0-353,-27-28-192,27 28 128,-27 0-224,1 0-64,-25 28 64,24-28-32,1 0 65,-1 0-33,2 0 32,-1 0-32,0 0 96,-1-28 96,0 28 0,-25-27-64,-1 27-128,-26-25-128,2 25-128,-55 0-513,24 25-1793,-48-25-2563</inkml:trace>
  <inkml:trace contextRef="#ctx0" brushRef="#br1" timeOffset="71391.08">16990 13722 10922,'-26'27'224,"-1"-27"-736,27 0 448,27 0 1409,23 0-320,5-27-577,24 27-256,27-25 65,0-3 351,54 28 161,-28-26-321,52 0-223,-26-1-65,29-26 32,-29 27 0,26-2-96,-52 3-32,-24 25-64,-29-27-128,-26 27-865,-27 0-416,0 0-1602,-26 0-1986</inkml:trace>
  <inkml:trace contextRef="#ctx0" brushRef="#br1" timeOffset="71643.09">18523 13245 13004,'-26'-26'256,"26"26"-576,53 0 352,-25 0 192,49 26-128,5-26-128,23 28-64,27-2 128,-27-26 96,1 26 417,2 0 448,-30 1-97,-24 0-351,-29-1-353,-25 26-192,-52-24 32,-1 24-192,-26-25-577,-2 26-224,-25 1-768,28-2-1154,-28 1-2979</inkml:trace>
  <inkml:trace contextRef="#ctx0" brushRef="#br1" timeOffset="78814.5">25008 15471 544,'0'0'1281,"0"0"257,0 0-129,0-27-864,0 27-97,0 0 417,0 0 160,-25 0-160,25 0-129,0 0 161,0 0-96,-27 0-161,27 0-31,-27 27-225,27-27-384,-26 0 0,26 27-32,-28-2 32,4 3-32,24-3 32,-27 1-64,27 2 64,27-2-32,-27-26 0,24 27 32,4-27 0,-2 0 32,1 0-32,0 0 32,-2 0 32,2 0 129,-1-27 31,-26 27 32,27-26 64,-27-2 257,-27 2-289,27 1-160,-26-3-128,-1 3-32,2-2 0,-29 27-128,28 0-64,-2 0-161,-23 27-191,23-2 288,28 3 63,-27-3 65,27 1 96,27 2 0,-27-2 160,28-26-192,-1 27 96,25-27 0,-26 0 160,1 0 97,0 0 127,-2 0-96,2-27 97,-1 1 31,-26-2-224,27 2 160,-27 1-320,0-3-128,-27 3-160,27-2-449,-26 27 129,-1 0 256,2 0 127,-2 27 97,0-27 0,-27 25 128,30 28 0,24-27 128,-27 2 1,27-2-225,27 1 128,-3-27-32,4 0 224,-2 0 256,1 0-159,0-27 63,-2 27 1,2-26-33,-27-2 64,0 2-416,0 1-96,-27 25-608,2 0-930,25 0-352,-27 0-1441</inkml:trace>
  <inkml:trace contextRef="#ctx0" brushRef="#br1" timeOffset="86379.93">25088 16795 5028,'0'-52'1570,"0"24"-385,0 1-32,-27 27-352,27-25-577,-26 25-224,-1 0 0,2 0-32,-2 25 32,0 2 96,-27 1 32,30 24-96,-3 0-64,-1 3 32,1-2-64,27-28-64,27 2 0,-27 0 96,55-27 96,-31-27 224,30 0 32,0 2-63,-29-28 255,28 26-63,-26-26-97,0 1-192,-27-3-160,0 28-96,-27-25-288,0 26 159,1 26 129,-26 0 0,25 26 96,-26 1 64,1-2 64,-3 30 1,28-3-129,27-25 64,0-2-32,27 30 32,28-55 32,-31 0-32,57 0 32,-29 0-32,1-27 128,-26-1-64,25 3-64,-52-27-64,27 25-64,-54-1-64,27 1 64,-52 2 32,25 25-32,-26 0 32,28 25 64,-2 2-64,0 1-96,27-1-577,0-2-800,27 2-865,25-2-3876</inkml:trace>
  <inkml:trace contextRef="#ctx0" brushRef="#br1" timeOffset="87108.98">25115 16715 2049,'-27'28'3684,"0"-28"-2755,27 0 288,0 0 320,0 0-416,-26 0-704,26 0-161,0 0 161,26 0-161,1 0-192,0 0-64,-2 0 32,2 0 32,26 0-96,-26 0 64,25-28-32,2 28-32,24 0-128,3 0 96,-2 0 128,26 0 0,27 0 128,-24 0-96,49 0 224,-25 0 97,27-27-65,1 27 225,-2 0-1,-26 0 161,27 0-385,-26 0-160,-27 0-96,-1 0-96,0 0 0,-25 0-64,-25 0 32,-4 0-128,3 0 0,-27 0 0,25 27 160,-25-27-32,-1 0 64,1 0-64,-2 28 64,29-28-64,-28 0 64,1 0-128,-27 0-128,25 0-225,-25 0-255,27-28-418,-27 28-223,0 0-224,-27-27-417,27 27-3139</inkml:trace>
  <inkml:trace contextRef="#ctx0" brushRef="#br1" timeOffset="87403.99">27814 16530 8359,'-26'-26'449,"26"26"-385,26 0 1698,-26 0-257,27 0-800,25 0-289,1 26 32,-1-26 129,28 26 192,-1 1-97,-24 0-95,23-1-257,2 26-128,-28-25 97,2 1-225,-2-1-160,-52-2 64,0 2-225,0-2-255,-52 3 160,-2 25 95,2-26-63,-28 25-641,2-25-1377,-4 26 768,4 0-383</inkml:trace>
  <inkml:trace contextRef="#ctx0" brushRef="#br1" timeOffset="88652.07">25008 15630 3106,'0'0'1378,"-25"0"191,25-28-256,0 28 1,0 0-353,0 0 192,0 0-513,0 0-127,0 0-289,52 0-96,-26 0 0,1 0-96,25-26 32,28 26-64,-28-25 96,56-3-31,-29 28-65,26-25-65,2-2 65,25 0 0,1 1 65,-1-28-33,-27 29-32,27-2 0,0 1 0,-25-1 0,25 0 0,0 1 0,0 0 64,28 0-64,-28-1 32,26 1 64,-26-1 160,2 0 256,-2 2-319,-27-3-129,-25 3-32,-1-3 96,-1 28-64,4-26-64,-4 26-32,2 0-64,-28-28-128,28 28 95,-28 0 65,1-25 64,2 25-128,-4 0-96,-51 0 160,28 0 32,-28 0-513,0 0-832,-28-27 192,28 27 192,-27 0-737,27 0-2914</inkml:trace>
  <inkml:trace contextRef="#ctx0" brushRef="#br1" timeOffset="88970.08">28262 14703 11915,'28'0'-128,"-1"0"-32,0 0 672,25 26 961,-26-26-576,54 0-480,-1 26-97,2-26 160,-2 27 33,-2-27-65,4 27-127,-54-27-257,-2 26-96,-25 1 32,-25-2 32,-28 3-64,26-2-32,-52 2 32,53-3-97,-29 3-95,31-3-545,24 2-384,0 26-929,0-53-2466</inkml:trace>
  <inkml:trace contextRef="#ctx0" brushRef="#br1" timeOffset="89951.14">29083 14729 5381,'-25'-26'1537,"-2"26"-3331,-26 0 1794,26 26 481,-25 0-33,26 1-416,26 26-32,-27-26 96,27 26-32,27 1-64,-1-29-192,1 3 192,25-28 545,1 0 576,-1 0 96,2 0-96,-1-28-96,-28 3 96,2-3-96,-27-26-480,0 29-129,0-28-160,-27 26-224,-25-26-256,26 27-385,-28 26-63,2-26-97,-1 52-32,1-26 641,-1 26 224,-2 27 545,31-26 31,24 26-191,0 0-161,52-27 32,1 2-95,26-3-33,1 3-64,-28-28 96,1 0 32,-1-28-63,2 28 63,-26-53 192,-2 27-160,-26-27-191,-26 26-97,-2-26 0,1 0-64,0 27-129,-25 0 1,-1-1-32,1 27 128,-1 27 0,-1 25 96,29-26 64,-28 28 32,53-1-96,0 0 0,26 1 128,26-29-160,2 3-96,-1-3-192,-1-25 223,-25 0 162,26 0 159,-28-25 64,-25-3 128,27 3-287,-27-3-97,-27 2 0,2-27-64,-28 26-353,26 1 1,-25-1-97,25 27-95,-26 27 352,26-27 192,2 53 224,-2-28 160,1 3-256,52-2-32,1 2 64,25-3-32,1 3 1,-1-28-33,2 0 128,-1 0 224,-28-28-31,-25 3-65,27-3-64,-54 2-160,2-2-96,-2 3 0,-26-2-96,1 27-64,-1 27-96,26-27 64,0 25 95,27 3 33,27-2-64,0 2 0,-1-3-128,26-25-289,2 28-1312,-28-28-1987</inkml:trace>
  <inkml:trace contextRef="#ctx0" brushRef="#br1" timeOffset="93067.32">24400 15736 64,'-27'-26'-63</inkml:trace>
  <inkml:trace contextRef="#ctx0" brushRef="#br1" timeOffset="93153.32">24400 15736 64,'-53'-26'288,"27"-1"1025,26 27-32,0 0-480,0 0 0,-26 0-481,26 0-384,0 0-1153</inkml:trace>
  <inkml:trace contextRef="#ctx0" brushRef="#br1" timeOffset="93284.33">23976 15656 3171,'-53'-26'1057,"27"26"-1090,0 0-319,-28 0 128,26 0 160,4 0-353,-2 0-1568</inkml:trace>
  <inkml:trace contextRef="#ctx0" brushRef="#br1" timeOffset="93629.35">22440 15710 1985,'-52'0'-96</inkml:trace>
  <inkml:trace contextRef="#ctx0" brushRef="#br1" timeOffset="93983.37">21674 15762 3555,'0'0'1313,"0"0"-352,0 0-737,0 0-544,0 0-1794</inkml:trace>
  <inkml:trace contextRef="#ctx0" brushRef="#br1" timeOffset="94806.42">21436 14438 7110,'0'0'865,"0"0"-641,0 0 321,0 0 95,27 0-447,-3 0-129,31 0-32,-29-25-64,26 25-449,-25 0-1345,0 0-3202</inkml:trace>
  <inkml:trace contextRef="#ctx0" brushRef="#br1" timeOffset="98420.62">29083 14994 32,'0'0'0</inkml:trace>
  <inkml:trace contextRef="#ctx0" brushRef="#br1" timeOffset="98541.63">29083 14994 352,'0'0'416,"0"0"417,0 0-128,-25 0-673,25 0-321,0 0-1440</inkml:trace>
  <inkml:trace contextRef="#ctx0" brushRef="#br1" timeOffset="98644.64">28741 15286 1761,'-107'78'961,"80"-24"-1249,-26-28-1602</inkml:trace>
  <inkml:trace contextRef="#ctx0" brushRef="#br1" timeOffset="100539.75">29083 16583 2081,'27'-27'801,"-27"1"64,0 0 705,0 0 479,27 26-63,-27 0-512,0 0-866,0 0 225,0 26-288,0 0-257,0 27-128,0 0-128,0-1 0,0 30 0,0-30 0,0 28 32,0-27-32,0-1 0,0-25-64,0 26-160,0-26-160,0-1-65,26-26-31,-26 26 32,0-26 159,0 0 161,0-26 32,0 0 64,0-1-128,0-26-32,-26-1-289,26 2-63,0-1 128,0-27-33,0 28 161,0-3 288,0 3 32,-27 26 128,27-1-128,0 27-96,0 0 321,0 27 287,0-1-160,0 26 129,0 3 32,0-3-97,0 0-96,27 3-288,-27-2-96,0-1 0,26 1-192,-26 1-448,0-28-193,0 0-288,0 0-96,0 1-2563</inkml:trace>
  <inkml:trace contextRef="#ctx0" brushRef="#br1" timeOffset="103691.93">29083 16478 3395,'-25'52'576,"25"-26"-544,0 1 257,25-27 768,2 27 768,0-27-511,-1 0-482,1 0-95,-2 0 192,-25 0 352,27-27-64,0 27-896,-27-27-482,0 27-351,0-26 128,-27 0-97,-25 26-31,25 0 287,-26-26-63,1 26 192,-1 0 128,26 26 96,-25 0 96,25 0-95,1 28-129,-1-28-129,54 26 65,-1 3 64,1-28 32,52-27 193,-26 25 159,26-25-128,-26-25 97,-1-2-33,3-1-64,-55 1-160,26-25 0,-52 26-256,-2-28-352,1 28-193,-25 0 481,-1 0 32,-1-1-97,2 27 129,-1 0 288,1 27 353,-1-27-33,26 26-160,-1 0-224,28 0 1,0 1-65,55 0 0,-29-1 224,53-26 288,-26 0-95,26 0-1,-26-26-224,-1-1-96,-25 0 0,0 1-224,-27-26-288,0 25-193,-27 0 97,0 1 224,-25 0 223,-1 26 65,1 0 257,-1 26 223,-1-26 97,29 53-1,-2-26-319,1-1-193,26 0 32,26 27 0,1-53-32,-2 27 32,29-1 96,-1-26-64,-28 0-32,2 0 0,0 0-96,-1-26-32,-26-1-96,0 27-448,-26-27-353,-1 1-128,-25 26 320,25-26 321,1 26-353,-1 0-1121,0 26-2946</inkml:trace>
  <inkml:trace contextRef="#ctx0" brushRef="#br1" timeOffset="104615.98">29163 16556 8263,'27'0'641,"-27"-26"-481,0 26 1057,0 0-64,0 0-960,0 0-418,0 0 65,0-26 128,0 26 64,0 0 0,0 26 96,-27-26 129,27 0 31,0 0 0,-26 0 32,26-26 257,-27 26-129,0 0-191,27 0-161,-52 0-96,26 0 32,-1-26-32,-25 26 96,25 0-96,-26 0 64,1 0 64,-1 0 64,-2 0 0,3 0-64,-1 0-63,0 0-33,-26 0 32,26 0-64,-26 0-32,0 0 64,-29-27-32,30 27-32,-54 0 32,26 27 32,-26-27-32,0 0-32,-1 0 64,1 0-64,0 0 0,0 0 64,-1 0-32,1 0 64,0 0 64,-27 0 0,26 0 160,1 0-64,-27 0-31,27-27-161,-28 27-32,28 0 32,0 0-32,0-27-32,-28 27 64,28 0 32,0 0-64,-1 0 0,1 0 160,0 0 96,27 0-96,-27 0-32,24 0-96,2 0 64,1 0-96,0 0 0,23 27 0,-23-27 0,0 0 0,26 0 0,-1-27-96,2 27 64,24 0 32,2 0 0,26-26 0,-1 26 32,0 0-64,27 0-32,0 0-352,0 0 128,0 0-129,0 0-384,0 0-352,27 0-512,-27 0-225,27 0-736,-27 0-3877</inkml:trace>
  <inkml:trace contextRef="#ctx0" brushRef="#br1" timeOffset="104940">23657 16134 9416,'55'0'289,"-55"0"-321,0 25 416,-28-25 289,1 27-385,-25-1-224,-1 0 96,-26 2 353,26-28 383,-25 26 129,24 1-320,-24-27-385,-4 25-159,4 3 31,24-2 96,2 0 64,26 1 161,26 0 352,0-1-321,52 26-352,1 2-31,26-28-129,29 26-64,-30-25-353,28 1-255,0-1-610,-27-2-1440,-25 2-2531</inkml:trace>
  <inkml:trace contextRef="#ctx0" brushRef="#br1" timeOffset="106318.08">28951 14862 4003,'0'0'-256,"0"0"256,-25 0 929,25 0 352,0 0-352,0 0-256,0-27 159,0 27 450,0 0-1,0 0-256,0-26-288,0 26-353,0 0-96,-27 0-64,27 0-128,0 0 65,-26-27-1,26 27 0,-27 0 0,-1 0-64,4-27 128,-3 27-95,1 0-33,-2 0-96,-23-26 0,-4 26 0,2 0-64,27-26-1,-53 26 33,26 0 32,1-26 0,-30 26 32,4 0-64,0 0 64,-3-27-32,2 27 0,-1 0-32,2-27 64,-28 27-32,25-26-64,-24 26 32,-27-26-160,26 26 0,-26-26 32,27-1 128,-28 0 0,1 1-288,0 26 63,-27-27 65,26 2 128,-26-3 64,27 1 32,-28 2 32,28-3 128,-26 2 129,26 0-1,-2-1 0,2 0-128,27 1-128,-27-1-64,0 0 0,27 2-64,-3-2 32,-24 1 32,53-28 32,-26 28 32,23 0 161,4 0 159,-2-2-32,28 2-63,-2 26-161,2-26-128,26-1-64,26 2-64,-27 25 31,27 0-31,0-28-128,0 28 64,0 0-64,0 28 96,-27-28 128,27 0 64,-28 25 0,4-25 64,-29 27 0,25-27 160,-23 26-64,-3 0-160,0-26-32,2 0 192,-1 28-96,1-28-63,-1 0 191,26 0-96,-25 0-96,26 0 0,-1-28 96,0 28-96,-1-26-32,2 26-32,2-26 32,-4 26-96,1 0-96,0-27 0,27 27 63,-26 0-319,26 0-161,-26 0-191,26 0-738,0 0-1601,0 0-4292</inkml:trace>
  <inkml:trace contextRef="#ctx0" brushRef="#br1" timeOffset="106729.1">23579 13590 5957,'-27'0'64,"0"0"-64,2 0 545,-2 0 704,1 0-256,-27 0-96,27 27-417,-27-27-95,0 26-65,1-26 320,-2 0 65,26 26-128,-22-26-97,22 28 1,-26-28-33,28 0 32,0 25 65,26-25-193,-26 27-63,26 1 127,26 24-128,0-26-128,0 28-32,28-2-192,-2-26-64,2 28 0,0-28-32,-28 1-320,0 25-225,0-52-416,1 27-1538,-27-27-2754</inkml:trace>
  <inkml:trace contextRef="#ctx0" brushRef="#br1" timeOffset="107566.15">22732 13563 13004,'-26'27'128,"0"26"-160,0-27 32,-1 27 288,-1 2 193,28-3-225,-27 0-256,54-24 0,-27-2 64,55 0-96,-29 0-96,26-26 160,2 0 0,-2-26 160,1-26 192,-26 24 129,-1-24-97,0 0-127,-26-3-65,-26 2 64,0 1 0,-1 25-96,0 27-127,-25-27-65,26 54-32,-28 0 32,28 25-33,0 1 33,0 2-96,26-3 64,26 0-160,0 2-256,27-28 224,26 0 95,-26-26 161,26 0 97,-53-26 223,28 0-96,-26 0-128,-28-2-32,0 2-64,0-27 0,-28 28 32,1-30-64,0 30-64,-25-3-96,-1 2 0,26 26 32,1 0 32,0 26 0,0 2 64,26-3 32,0 2-32,0 1 0,52-3 64,-26-25-32,54 27 64,-28-27 64,2 0 64,-26 0 64,-4-27-128,2 2-31,-26 25-1,-26-28-96,2 1-96,-4 2-129,-26 25 161,2-28-128,-1 28-32,26-26 0,-25 26 96,26 26 31,-1-26 65,0 0-32,27 28 64,0-3 32,0-25 0,27 27 33,26-27-98,-27 28 66,27-28-1,-26 0 128,-1 0 160,0-28-96,0 28-128,-26 0 96,0 0 161,-26 0 31,26 28-288,-26-3-160,0 28-32,26 1-641,0-2-1537,0 1-3651</inkml:trace>
  <inkml:trace contextRef="#ctx0" brushRef="#br1" timeOffset="110806.33">22838 13777 960,'0'0'801,"0"0"-288,0 0 768,0 0 352,0 0-255,0 0-417,0 0-257,0 0-191,0 0-289,0 0-32,0 0 64,0 0 1,0 0 95,0 0-128,0 0-32,26 0-63,-26 0 127,0 0 64,0-28-160,0 28-32,0 0-32,27 0 33,-27 0-33,0 0 64,27 0 64,-27 0-64,26 0 64,-26 0-31,26-27-97,0 27 32,-26 0-96,27 0-32,-27 0 0,27 0 32,-27 0-32,28 0 0,-4-25 32,-24 25-64,26 0 96,2 0-32,-28-28 0,27 28 0,-27 0 0,0 0 32,0 0-32,0 0-32,0-26 0,0 26 32,0 0-32,0 0 64,0 0-64,0 0 0,0 0-64,0 0 32,0 0-96,0 0-224,0 0-353,0 0-128,0 0-192,0 0-64,0 0-544,0 0-417,-27 26-2947</inkml:trace>
  <inkml:trace contextRef="#ctx0" brushRef="#br1" timeOffset="112710.43">22970 13749 8039,'0'28'897,"0"-28"-481,0 0 33,0 0 287,0 0-95,26-28-192,-26 28-161,27 0-64,-27 0 256,27 0 1,-27 0-1,28 0-95,-28 0 63,24 0 65,2 0-1,2 0-95,-1-27-65,26 27-64,-1 0-32,2-25 33,24 25-65,2-28-32,25 2-128,2 26 128,25-26-64,-27-1-96,54 0-64,-27 27 128,28-26-128,25 0 32,-27-2 32,28 3 1,0-2-66,-29 1 33,30-1-64,-2 0 32,-26 1-192,52 26-32,-25-26-160,-2 0-225,29 26 96,-2-28 129,2 2 32,-2 26 191,26-26 226,-50-1 31,-2 27-64,-28-25 0,2 25 0,-26-28-32,26 1-257,-1 27 33,2-25 0,-28-2-129,27 0 257,-2 1 128,-25 26 128,28-27 161,-28 0 223,0 27-95,0-26-193,-24 26 32,24-26-96,-26 26-64,-1-28-64,-26 28 32,-25-25 193,0 25 95,-30 0-192,4 0-96,-28-27 0,26 27-448,-26 0-289,-26-26 33,26 26-962,-28 0-2177,28-27-5350</inkml:trace>
  <inkml:trace contextRef="#ctx0" brushRef="#br1" timeOffset="113078.46">29958 12557 6470,'27'-27'7719,"-1"27"-10217,26 0 2241,28 0 994,-1 0 64,0 0-673,29 27-96,-30-27 544,-24 26 546,-2-26-418,-26 27-448,1-27-224,0 27-32,-2-1 97,-25 0-97,-25 27 32,-2-26-32,-26 26-32,-26 26-32,-2-26 31,57 27-63,-4-53-416,28-2-33,0 2-832,0 1-2787</inkml:trace>
  <inkml:trace contextRef="#ctx0" brushRef="#br1" timeOffset="113647.5">30673 12715 15855,'0'0'-193,"-27"0"386,27 27 63,-27-27-288,1 27 0,-2-1-32,4 1 128,24 26-256,0-27-97,24 0 97,4 1 192,-2 0 32,28-27 32,-2 0 128,1 0 257,-26-27-33,25 0-224,-26 1-160,-26-28-96,0 29-352,0-28 192,-26 26 224,-53 0-96,26 1 64,-26 26 96,-2 0 96,3 26 64,50 1-128,28 0 32,28-1 64,-1 1 33,0-27 95,25 25-128,-26-25-128,28 0 32,-2 0 64,1 0 33,0 0-65,-27-25 96,-26 25-192,0-27-160,-26 1 128,0 26 0,-28-27 0,-24 27 0,-2 0-32,28 0 64,25 27-96,27-1 64,0 26 32,27-52-96,25 28 0,-26-2-129,28-26-63,-2 26-160,-26-26-929,28 0-2947,-28 27-7334</inkml:trace>
  <inkml:trace contextRef="#ctx0" brushRef="#br1" timeOffset="114476.54">30514 12689 10794,'27'0'0,"-3"0"-737,4 26 609,-28-26 416,26 0 929,1 0-512,0 0-353,-27 27 353,0-27 448,25 0-320,-25 0-353,0 27-95,0-27-1,0 0-32,0 0 97,0 0-97,-25 0-320,25 0 32,-27 0-64,-26-27 0,1 27-64,-30-27 32,-23 1-32,0-26 0,-1 25-96,-26 0 32,-26 1-32,-2-1 31,28-26-95,-55 28 32,3-2-96,-55-26 96,1 25 192,-26-24 64,-28 25-32,28-26-64,-28 1 64,-24 25-64,-3-26 32,2-1-128,0 2-33,-1 26-31,0-28 128,29 1 64,-30 0 0,27 1 32,28-2 0,-28 1 96,55 28-96,-1-29 225,-2 1 31,30 26-160,23 1-32,3-1-96,26 2 0,26-2 0,0 0 0,-2 1 64,29-1-32,25 27 0,1-27 128,-2 27-64,57-25-96,-3 25 0,1 0 0,26 0-96,0 0-288,26 0 224,-26 0 128,0 0-96,0 0 32,0 0 96,-26 0 0,-2 0 64,1 25-64,-25-25-128,25 0-961,-26 27-1314,26-27-608,2 0-3587</inkml:trace>
  <inkml:trace contextRef="#ctx0" brushRef="#br1" timeOffset="114786.56">22362 11020 10505,'26'-26'417,"-26"26"-802,0 0 193,-53 26 641,26-26 31,-51 26-320,-1 1-128,-29 0 32,31 25 129,-30-52 223,54 28-192,-26-3-160,52 3-32,1-28 32,-1 25 0,27 2 385,27 0 480,-1-1-129,53 28-479,-26-2-161,26-26-160,2 28-64,-2-28-833,1 28-1249,-28-29-1634</inkml:trace>
  <inkml:trace contextRef="#ctx0" brushRef="#br1" timeOffset="115356.59">21463 11100 11370,'24'0'833,"-24"26"-1185,-24-26 95,-3 54 674,-1-29 95,2 28-384,-1-26-128,3 26-96,-4 1-256,56-2-289,-4-26 33,3 1-33,27-27 609,-3 0 288,30-27 353,-29 1 448,28-1-160,-53-25-96,25 25-321,-52-26-224,27 26-95,-54-26-1,0 28 32,2-3-160,-55 28-32,28-26-64,-28 52-32,28-26-64,-3 28 31,29-3-351,-1 3-225,54-3-320,27 2 129,25 0 799,26-27 97,-25-27 257,26 27 415,-28-27 225,-24 2 192,-26-3-288,-2 3 0,-26-3 128,-26 28-321,-2-26-320,-26 26-320,-24 26-96,24 2 128,-24 25-96,51-28-192,0 2-161,27 26 33,0-26-96,54 0-930,-1 25-2946</inkml:trace>
  <inkml:trace contextRef="#ctx0" brushRef="#br1" timeOffset="120295.88">26437 15815 3779,'0'-27'929,"-27"27"416,27-26 65,-26 0 95,26 26-32,-27-26 33,2 26-641,-2 0-385,0 0-320,1 26-160,-1 0 0,-25 0-64,25 28 64,1-28-64,26 26 32,0 2 0,0-28-32,53 28 64,-26-54 96,25 25 192,28-25-63,-28-25 31,1-2 128,2 0 33,-31 1-225,4-28-32,-2 29-128,1-28-64,-27-1 32,0 28-224,-27-26-225,1 25 33,-26 27 96,-3 0 191,2 0 1,1 27 64,-2-1 32,1 26-32,1 2 32,52-1-32,0-28-32,27 2-96,-2 0 32,28-1 224,1-26-32,-2 0 224,1-26 64,2-1-63,-3 0-65,-26 2-64,-26-2-96,0 1-32,0-28-64,-26 28-321,-2 26 97,-23 0 96,-4 0 128,2 0 160,1 26 0,25 1-32,1 0 64,26-1-96,0 1 128,26-27 33,28 25-33,-29-25 0,28 0 0,2 0 128,-28-25 193,-3 25-193,4-27-224,-28 27-320,0-26-929,0 26-1282,-28-27-2337</inkml:trace>
  <inkml:trace contextRef="#ctx0" brushRef="#br1" timeOffset="124253.1">2302 15498 6918,'26'25'128,"-26"-25"-256,27 0 128,-27 0 224,24 0 641,4 0-192,-1 0-289,26-25-128,-28 25 161,29 0 127,-1 0-223,-1-27-97,1 27-96,26 0-128,-24 0 0,-5 0 0,5 0 0,23 0 0,-24 27 32,24-27 128,2 0-160,-1 0 32,29 0 64,-3 0 160,1 0-192,-1 0 129,27 0 63,-27 0-160,29 25 192,-2-25-96,0 0-95,2 0-1,-28 0 0,26 0-64,0 0 0,28 0 64,-28 0-64,0 0 64,25 0-32,1 0 0,-26 0 64,28 0-96,-1 28 0,1-28-32,-1 0 0,25 0 64,-26 0-32,29 0-32,-3 0 0,-25 0 64,27 0 1,25 0 95,-26-28 32,2 28-32,-3 0-32,1 0-128,-1 0 0,3 0 0,26 0 0,-2 0 0,-1 0 32,4 0-64,-4-25 64,2 25 0,27 0 0,-2 0 32,0-27 257,30 0-1,-28 27-64,25-26-32,0 26 33,1-27-65,-1 27-96,-25 0 32,-2 0 32,3 0-32,24 0 32,-54 0-31,29 27-65,-54-1 32,26-26 128,-24 27-64,-55 0-64,0-27-96,-51 25-64,-29-25-256,-25 0-865,-27 28-1570,-27-28-3747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49:38.16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6273 1682 352,'-28'27'608,"28"-27"449,-26 0 97,26 0 31,0-27-224,-27 27-161,27 0 65,0 0-64,0 0-417,0 0 33,27 0 351,-1 0-127,26 0-289,30 0-127,23 0-65,27 0 384,0 0 161,55 0-161,-3-27-223,28 27-33,-2 0-32,3 0-128,-2 0-192,-24 0-288,-55 0-161,-27 0-928,-26 27-1698,-26-27-3587</inkml:trace>
  <inkml:trace contextRef="#ctx0" brushRef="#br0" timeOffset="943.05">22442 1550 4035,'-79'0'32,"53"0"673,-1 0 1025,-1 0-161,4 0-160,24 0-223,0 0-482,0 0-31,0 0 128,24 0-129,31 0-351,23 0-97,2 0-64,80 0-96,24 0 32,55 0-32,26 0-32,51 27 0,3-2 32,23 2 32,4-1 0,-28 28-63,25-28-1,-51-26 0,-2 26-32,-24-26 0,-29 0-417,-50 0-2466,-55 0-5348</inkml:trace>
  <inkml:trace contextRef="#ctx0" brushRef="#br1" timeOffset="6114.34">24534 9709 1953,'-27'-27'801,"27"27"673,-28 0 127,28 0 1,-27-28-65,27 28-320,-24 0-96,24 0 0,-26 0-64,26 0-256,0 0-288,0 0-129,0 0-64,0 0 33,26 0 31,-26 0-32,51 28-192,4-28 129,-3 27-97,1-27 32,26 27-160,1-1 32,-2 1-96,4-2 0,-4 2 0,-24 0 0,24-1-64,-24-26-32,-28 27 0,0-27-128,-26 0-353,0 0-608,-26 0-1153,0-27-1057,-28 27-3620</inkml:trace>
  <inkml:trace contextRef="#ctx0" brushRef="#br1" timeOffset="6438.36">25036 9496 9256,'0'-52'481,"0"25"63,0 27 898,0-27-65,0 27-704,0 0-385,0 0-160,-28 27 352,4 26 65,-2-1-65,-29 30-63,2-32-129,1 32-192,-28-4 0,1 2-32,26-1-32,1-26-64,25-26-320,27 0-897,-28-1-2178,28-26-8040</inkml:trace>
  <inkml:trace contextRef="#ctx0" brushRef="#br0" timeOffset="18870.07">24824 10026 448,'0'0'512,"0"0"-159,0 0 63,0 0 385,0 0 96,0 0-64,0 0 127,0 0-127,0 0 128,0 0-96,0 0-64,0 27-129,0-27-95,0 0-161,26 27-224,-26-27 1,0 26-1,0-26-64,0 26-32,0-26 0,0 28-32,0-28 64,0 26-96,0-26 0,0 26 0,26-26-32,-26 26 32,0 1 0,0-27 1,0 27-33,0-1 32,0 1-32,0 0 32,0-2 128,0 3 32,27-3-96,-27 2-32,0 0-32,27-1-32,-27 1 32,0-1-32,0-26 32,-27 26-32,27 0 0,0 2 0,0-2 64,0 27-64,0-28 0,0 3-64,0-1 32,0-2 128,-27 2-160,27 0 64,0-1 64,0 1-64,0-2 0,0 3 0,0-2 0,0 2-64,0-3 64,0 2 64,0-1-128,0 1 64,0 0 0,0-1 0,0 0-32,0 0 0,27 1 0,-27 0 32,0-1 0,0 1 0,27-2-32,-27 3 0,0-2 32,0 0 0,0 28 0,0-28 32,0 1-32,0-2 0,0 3 0,-27-2 0,27 27-32,0 0 0,-27-26 0,27 25 0,0-25 32,0-1 0,-26 28-32,26-28 32,0 0 32,-26 0-32,26 2-32,0-2 32,0 27-64,0-28-128,0 3 31,0-1 97,0 0 32,0-1 64,0 0-128,0 2 96,0-3-32,0 2 0,0-1 64,-26 1-32,26 26 0,0-27-32,0-26-32,0 26 128,0 1-32,0 0-32,26-27 0,-26 26 0,0-26 0,0 27 32,0-2-32,0-25 64,0 28 65,0-2-65,-26 0-32,26 1 0,0-27-32,0 27 128,0-1-32,0 1-32,0 0 320,0-2-31,0 2-321,26 1 192,-26-3 96,0 2-96,0-1-63,0 27-33,0-26-32,26-2-32,-26 2 0,0 0-32,0-1 32,0 1 32,0 0-96,0-2 64,0 3 32,0-3 192,0 2-159,0 0-33,0-1 64,0 26-128,0-24 0,0-2-32,26-26 32,-26 26-64,0 2 0,0-28 32,0 26-32,0-26-96,27 26 0,-27-26-65,0 0-95,0 0-320,27 0-706,-27 0-1280,0 0-4100</inkml:trace>
  <inkml:trace contextRef="#ctx0" brushRef="#br0" timeOffset="20926.18">24666 9868 928,'0'0'961,"0"0"-480,-27 0-97,27 0 33,-27 0-257,27 0-64,-26 0-64,0 0 384,26 0 129,-26 0-65,-1 0-128,-1 0-63,1 0-65,3 0-64,-30 0-32,27 0-32,-25 0-64,25 0-32,-26 0 32,1 0 0,25 0 0,-53 0-64,28 0 96,-1 0-31,-26 0 95,-2 0-96,29 0 32,-28 0-32,28 0 0,-28 0 64,1 0-64,-2 0 128,2 0 0,2 0 481,-31 0 256,29 0-257,1 0-319,-29 0 159,29 0-128,-28 0-288,25 0 0,-24 0-64,26 0 33,-29 0-66,3 0 66,-27 0-66,26 0 33,1 0 65,-27 0-33,24 0 0,3 0 32,-1 0-32,1-27 32,0 27-64,-3 0 0,29 0 64,-26-27 0,-27 27-128,26 0 0,-2 0-32,-24-25-64,27 25-1,-27 0-63,0 0 128,27 0 64,-28-27 32,1 27 0,0 0 64,0 0-32,0 0 0,24 0 0,-24-26 0,26 26 0,1 0 0,-28 0-64,27 0 0,26-27 128,-25 27-96,0 0 0,-1 0 0,-2-27 0,3 27 225,0 0-225,-1 0-33,1 0 33,24 0 33,-24 0-66,26 0 1,-1 0-128,1 0 96,26 0 32,-26 0 32,25 0 0,0 0 160,29 0-96,-2 0-32,1 0-192,26 27-1794,0-27-6213</inkml:trace>
  <inkml:trace contextRef="#ctx0" brushRef="#br0" timeOffset="24572.4">11803 7961 3843,'0'0'1858,"0"0"-1826,0 0-128,-26 27 608,26-2 481,0 28-32,0 27 641,0-1-321,0 2-705,0 23 289,0 3-192,26-27-577,-26 25 0,27-51 0,-2-2-96,2 1 0,0 0 0,-27-27-352,26 2-545,2-28-672,-28 0-1442,24 0-2819</inkml:trace>
  <inkml:trace contextRef="#ctx0" brushRef="#br0" timeOffset="24940.42">11407 8544 7815,'0'-27'801,"0"0"-257,51 1 321,-24 0-96,27-27-65,25 0-159,0-1-225,-26-26-160,27 28-64,-28-1-96,-25-27 97,-1 55-194,2-30 1,-4 55 0,-24-25 64,0 25-160,0 25 384,0 30 32,0-3-127,0 1-1,0 0 0,27-1-417,1 2-1024,-1 0-2146,-1-3-4259</inkml:trace>
  <inkml:trace contextRef="#ctx0" brushRef="#br0" timeOffset="25942.48">10878 8940 9673,'-27'0'160,"27"0"-320,0 28 32,0 25 320,0-1 384,27 28 65,-27 25-65,0 27 65,0 0-289,0-25-63,0 0 31,0-29-224,0-24 0,0-28 64,24 1-96,-24-27 161,0 0 95,27-27-320,1 1-352,-28-28-33,26 29 33,1-28-1,-27-1-223,25 26 63,2 3 385,0 0 96,-1 25 128,-26 0 129,27 0 255,-27 25 1,25 28-193,-25-26-160,0 26-96,0-1-32,27-25-352,-27 0-577,0-1-577,27 1-480,-1 0-2850</inkml:trace>
  <inkml:trace contextRef="#ctx0" brushRef="#br0" timeOffset="26245.5">11379 9232 11530,'-26'0'225,"26"26"-353,-27 1 224,27 0 352,-27 25-96,27 1-63,0 26-97,0 1 96,0-27-128,0 27-96,27-27 193,0-1-386,-1-25-127,2 0-513,-4-1 129,3-26-866,0 0-896,1-26-2018</inkml:trace>
  <inkml:trace contextRef="#ctx0" brushRef="#br0" timeOffset="26389.5">11539 9604 7879,'24'25'1281,"-24"0"0,28 3-576,-1-1-481,0 0-224,-1-1-800,26 1-674,-25-2-256,0-25-1152,26 0-1601</inkml:trace>
  <inkml:trace contextRef="#ctx0" brushRef="#br0" timeOffset="26555.51">11803 9604 4356,'-80'50'5060,"54"-22"-4867,-26-1 159,25 26 1314,-28-1-674,55 2-895,-24-1-65,24-26-833,24-2-1313,4-25-577,-1 0-3074</inkml:trace>
  <inkml:trace contextRef="#ctx0" brushRef="#br0" timeOffset="26772.53">11803 9205 12619,'27'0'385,"-2"27"-449,2-1 736,0 28 802,-27-2-834,26 54-319,2-26-161,-28-1-128,0 28 96,0-29-384,0-24-33,0 26-351,0-28-866,0 1-736,-28-26-1601</inkml:trace>
  <inkml:trace contextRef="#ctx0" brushRef="#br0" timeOffset="27220.55">12306 9576 8007,'-27'0'1698,"27"0"-673,0 0 1025,0 0-289,0 0-896,27 0-416,26 0 31,-27 0-224,27 0-224,0 0-128,-1-26-448,-25 26-898,1 0-2369,-2 0-5350</inkml:trace>
  <inkml:trace contextRef="#ctx0" brushRef="#br0" timeOffset="27363.56">12333 9736 14189,'0'26'128,"26"1"-256,0-27 320,27 0 0,0 0-96,-1 0-1313,-25 0-3779</inkml:trace>
  <inkml:trace contextRef="#ctx0" brushRef="#br0" timeOffset="28489.62">13048 9654 11274,'-28'0'1089,"28"0"-352,0 0 384,0 0-160,0 0-545,28 0-224,-28 0-127,51 0-1,-24 0-257,1 0-768,-2 28-1153,-2-28-2338</inkml:trace>
  <inkml:trace contextRef="#ctx0" brushRef="#br0" timeOffset="29715.69">13866 9312 6085,'-24'-27'545,"24"0"-225,0 1 1346,0 26-705,-27-27-97,27 27-511,-27-27-193,-1 27-64,2 27 0,2 0 0,-4-1-32,1 28 64,-26-2-64,53 1 65,-26 0-129,26-27 96,26 0-96,0 2 64,1-2 0,28-26 32,-31 0-96,2 0 0,29-26 64,-28-2-32,-27 28 32,24-26-32,-24 0-32,0 0 32,0-1 0,0 27-32,0-27 64,0 27 96,-24 0 64,24 27 225,0 26 63,0-27-255,0 28-97,0 0-128,0-4 64,0-22-545,24 26-960,4-28-1121,-28 1-1634</inkml:trace>
  <inkml:trace contextRef="#ctx0" brushRef="#br0" timeOffset="30046.71">14266 9470 13356,'-27'0'-224,"27"0"128,-28 26 384,1 0 64,1 2-287,0 26-65,26-4-33,0-22-191,0-1-160,26 26-417,27-53-320,-25 27 641,-1-27 319,23 0 161,-22 0 0,-1-27 257,0 1 191,-2-1 161,-25 0-257,0-1-32,0 3-224,-25 0 225,-2-3-161,0 2-128,-1 26-64,2-28-256,2 28-1090,-3 0-2049</inkml:trace>
  <inkml:trace contextRef="#ctx0" brushRef="#br0" timeOffset="30335.73">14635 9576 7719,'0'53'288,"-27"-28"545,27 30 1057,0-28-673,27-1-609,0 1-383,-2-27-1,2 25 96,26-25 129,-1-25-129,1-2-224,-25 1 64,23-28 224,-51 26 65,0 3-161,0-28-224,-24 27-64,-31 26-32,-22-28-32,22 28-64,-23 0-384,24 28-770,1-2-2882</inkml:trace>
  <inkml:trace contextRef="#ctx0" brushRef="#br0" timeOffset="30912.76">12253 10822 10634,'-26'0'993,"0"-27"1121,26 27-225,26 0-800,-26 0-736,26 0 31,27 0-320,-26 0-192,25 0-320,1 0-674,0 0-1216,-27 27-2242</inkml:trace>
  <inkml:trace contextRef="#ctx0" brushRef="#br0" timeOffset="31300.79">13020 10663 2530,'28'-28'4100,"-28"2"-3171,-28 26 1473,28 0-608,-26-26-641,-1 26-513,0 26-480,2 0-95,-2 28 127,27-28-64,0 26-64,27 3-32,-2-3-160,29-25-225,0-1-31,-3-26 128,4 27 192,-29-27-32,26-27 128,-25 27 32,0-26 32,-27-1 128,0-25 257,0 25-1,-27-1-224,-28 3 225,31-28 95,-30 27-63,27 26-161,-24-28-320,23 28-32,2 0 0,26 0-224,0 0-513,0 28-864,26-2-1634,2-26-3171</inkml:trace>
  <inkml:trace contextRef="#ctx0" brushRef="#br0" timeOffset="31482.8">13523 10822 2146,'27'25'11915,"-27"-25"-11691,26 27 929,-26-27-96,0 0-737,0 27-223,0-27-226,26 26-255,-26-26-609,26 0-1377,1 0-2627</inkml:trace>
  <inkml:trace contextRef="#ctx0" brushRef="#br0" timeOffset="31720.81">13894 10425 12299,'0'25'897,"0"2"-577,0 0 1218,0 26-193,0-1-480,0 2-513,0 25-32,0 1-159,0-1-1,0-26-192,0 0 32,0 1-545,26-2-352,1-26-416,0-26-1057,-1 27-2499</inkml:trace>
  <inkml:trace contextRef="#ctx0" brushRef="#br0" timeOffset="31922.82">14266 10795 12427,'24'52'961,"2"-52"-641,2 54 1218,-1-28-33,0 1-704,25-2-481,-26 3-352,28-2-288,-29 27-1378,2-26-2690,-1-27-6886</inkml:trace>
  <inkml:trace contextRef="#ctx0" brushRef="#br0" timeOffset="32081.83">14582 10901 13676,'-52'53'993,"25"-28"-897,0 29 193,1-1 191,-1 0-480,-25 1-2498,52-2-8777</inkml:trace>
  <inkml:trace contextRef="#ctx0" brushRef="#br1" timeOffset="41448.37">25405 9654 6470,'0'0'4996,"0"0"-4163,0-25-320,27 25 640,26-25-64,-1 25-417,3-28-255,50 2-225,1-2 0,0 2-32,0 26-64,-1-26-96,2 0-32,-27 26 32,-2-27-160,2 0-64,-54 27-321,0 0-800,1-26-609,-27 26-1697,-27 0-5061</inkml:trace>
  <inkml:trace contextRef="#ctx0" brushRef="#br1" timeOffset="41765.38">25777 9312 10537,'26'0'577,"-26"0"-577,0 0 480,0 25 225,-52 2-385,25 26-223,-52-26-1,26 25-128,-2 2 160,-23 0-96,24-4 160,29-22 192,-1-1-127,26-27 223,26 27 289,-1-27-97,55 26-159,-28-26-225,30 0-160,23 0-128,0 0 64,1 0-96,-26 0-320,-2 0-897,-23 0-2435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0:40.1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19598 8212 1985,'0'-25'801,"-25"25"961,25-27 64,0 27-417,0 0-224,0 0-128,0 0-128,0 0 32,0 0-257,0 0-223,0 0-417,0 0-64,0 0 288,25 27-32,2-2 225,0 29-193,-1-1 97,1 0-97,-2-1-32,29 3-128,-28 24 32,1-26-128,-2-26 64,2 25-128,0-26 32,1 1-64,-2 0-128,-26-2-480,24-25-449,-24 0-1090,0 0-960,0 0-3619</inkml:trace>
  <inkml:trace contextRef="#ctx0" brushRef="#br0" timeOffset="433.02">19678 8690 5701,'0'0'1153,"-26"0"160,26 0-416,0 0-128,0 0-161,-27 0-415,27 0-1,0-27 96,-27 27 225,27-25 127,0 25-223,0-27-193,0-26-128,0 26 0,0-25-96,0-3 0,0 3 0,0-1 64,-25 0-96,25 27 288,0-27 161,25 53-129,-25-27-192,0 27-96,27-26 32,-27 26-32,27 0 64,-1 0-64,1-27 32,-2 27-64,2 0 0,0 0-32,-1 0-256,26 27-545,-25-27-705,0 26-672,1-26-2338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13T23:51:07.53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23255 5948 256,'0'0'544,"0"0"385,0 0-32,-26 0-96,26 0 32,0 0-129,0 0 1,0 0-353,0 0 289,0 0 128,-26 0 31,26 0-127,0 0-64,0 25-65,-27-25 129,27 0-97,-27 0 97,27 0-225,0 0-224,0 0 33,0 0 31,-26 0 32,26 0-31,0 0 127,26 0-96,-26 0 1,0 0-225,0 0 64,0 0-64,0 0 128,0 0-32,27 0-64,-27 0 1,27-25-33,25 25-32,1 0-64,26-27 0,1 27-128,-2-25 31,28-2 65,2-1 32,-3 2 0,0 0 0,27 26-32,-25-26 0,-27 26-96,-2 0-320,-24 0-609,-28 0 192,0 0 577,-26 0-385,0 0-96,-26 0-480,0 0-961,-1 26-288,-26-26-2275</inkml:trace>
  <inkml:trace contextRef="#ctx0" brushRef="#br0" timeOffset="527.03">23573 5604 2146,'27'-27'4035,"-27"27"-3490,0-26 1473,27 26 256,-27 0-929,0 0-640,0 0 0,0 0-193,-27 26-480,0-26-64,-27 52 32,30-25 0,-31 26 0,2 1-32,1-2 0,-2-26-128,28 29 32,0-30 64,0 2 64,26-2 64,0-25-64,0 0-32,0 28 96,0-28 64,0 0 64,26 0 64,0 27 161,27-27-33,0 0-96,-1 25-160,2-25-64,24 0-64,-23 27-192,-4-27-320,3 0-513,-27 27-641,0-27-1377,-2 26-5028</inkml:trace>
  <inkml:trace contextRef="#ctx0" brushRef="#br0" timeOffset="3834.21">11240 5551 7431,'-27'0'960,"27"0"578,0 0-353,0 0-416,0 0-353,0 0 129,0 0 223,27 26-95,0 1-225,-1-2-191,0 2 95,27 26-160,-26 1-96,51 24-64,-24-23 32,-2 22 0,28-22-32,-28-3-32,2 1 0,-27 1-96,0-29 32,25 2-128,-52 26-224,26-26-321,1-27-640,-27 26-1282,0 1-1601</inkml:trace>
  <inkml:trace contextRef="#ctx0" brushRef="#br0" timeOffset="4339.24">11185 6397 5765,'0'0'865,"-24"0"-513,24-25 321,0 25 512,0 0-384,0-27-97,0 27-255,0-26 127,0-1-159,0 0-65,0 27-128,0-26-64,0-26-128,0 25 32,24 0 33,-24-26-33,0 1 64,0-28-32,0 28 32,0-3-64,0-23-32,0 24-32,-24 1 64,24 1 96,0-1 0,0 53 321,0-27-289,0 27-64,24 0 0,4 0 193,-1 27-193,26-27-32,-27 26-32,27-26 32,26 27-32,-26-27-32,26 25 64,1-25-32,-28 0-96,2 0-384,0 0-545,-30 0-1377,-24-25-2755</inkml:trace>
  <inkml:trace contextRef="#ctx0" brushRef="#br1" timeOffset="25415.45">4782 12015 6598,'0'0'2338,"0"0"-1441,0 0 1249,0 0 160,0 0-1345,0 25-769,0 2-32,0 26 161,0 27 159,0 0-128,0-1-127,0 1-97,0-1-32,0-26-32,0-1-96,0 1-32,0-26-128,26 0-321,-26-1-384,26-26-608,-26-26-1442,0 26-2722</inkml:trace>
  <inkml:trace contextRef="#ctx0" brushRef="#br1" timeOffset="25725.47">4570 12200 12619,'-26'26'321,"26"-26"-353,0-26 736,0 26 706,26 0-1090,-26-28-224,27 3-32,26-2 0,-27 1 0,27-1-32,-26 0 32,-1 2-64,0-3 0,0 3-32,1 25-32,0 0-32,1 25 64,-28 3 96,24 24 64,2 1-32,-26-1-64,28 2-64,-1 0-64,0-2-256,-3-25-1025,4-2-2819</inkml:trace>
  <inkml:trace contextRef="#ctx0" brushRef="#br1" timeOffset="26172.49">4200 13286 13004,'0'53'-64,"0"-1"64,0-24 256,26 25 353,-26-27-449,26 27-160,-26-26-128,26-1-193,-26-26-672,0 27-1025,27-27-1281</inkml:trace>
  <inkml:trace contextRef="#ctx0" brushRef="#br1" timeOffset="26455.51">4332 13100 10730,'78'0'704,"-51"0"-415,28 0 95,-3 0 225,-26 0-129,1 27-128,0 26-159,-1-26-1,-26 25 96,-26 1 449,-1 26 127,0-26-31,1 29-224,26-57-417,-26 2 256,26-1-416,0 1-160,26-27 160,0 27 0,28-27-288,-2 0-96,-26-27-225,28 27-480,-2-27-1473,1 27-3428</inkml:trace>
  <inkml:trace contextRef="#ctx0" brushRef="#br1" timeOffset="26886.53">5072 13154 11659,'0'0'64,"0"0"0,0 0 865,28-27-257,-2 0-544,-26 27-128,27-25 0,0 25 0,-27 0 0,0 0-32,0 0-256,-27 0 0,0 25 64,1 2 159,-26 0 33,25-1 32,0 26 0,27-25 97,0 26 31,0-26 32,27 0-64,0-2 128,25 3 0,1-3-128,-26-25-64,25 28 32,-26-28-64,1 0 65,-27 0 95,0 0 576,0 26 33,-27-26-545,1 28-160,-26-28-160,25 25-320,-26-25-673,25 27-993,28-27-1025,-24 0-2050</inkml:trace>
  <inkml:trace contextRef="#ctx0" brushRef="#br1" timeOffset="27197.55">5577 13100 10730,'27'0'1025,"-27"0"-2146,-27 27 928,27 26 1218,-27-26-320,27 25-609,0 1-64,0 1 256,27-29-31,0 3-65,25-3-32,1-25-64,-26 0 192,25-25 257,1-3 192,-26 3-257,-2-29 353,2 1-257,-27 26-31,0-25-193,-27 26 33,-25-28-482,-1 54-191,-26-25-96,-2 50-289,3 2-1985,0 0-5606</inkml:trace>
  <inkml:trace contextRef="#ctx0" brushRef="#br1" timeOffset="28827.64">4808 11855 10826,'0'0'1281,"0"0"-1441,0 0 192,0-26 384,0 26 33,0 0-481,0-26 64,0 26-32,0-26 96,0 26-224,0-28-1538,0 2-3235</inkml:trace>
  <inkml:trace contextRef="#ctx0" brushRef="#br1" timeOffset="28986.65">4808 11219 10762,'-26'-52'384,"26"26"-416,-26-28 224,26 28-96,0-26-544,-27 24-1538,27-24-512,0-2-866</inkml:trace>
  <inkml:trace contextRef="#ctx0" brushRef="#br1" timeOffset="29144.66">4782 10345 3331,'0'-79'3971,"-26"26"-3490,26 26 63,0 0-448,0-25-320,-27 24-416,27 3-321,0-28-128,0 26-257,0 0-864</inkml:trace>
  <inkml:trace contextRef="#ctx0" brushRef="#br1" timeOffset="29296.67">4702 9498 10281,'0'-80'1025,"0"53"-833,-26-24 225,26-4 384,0 30-609,0-29-737,0 28-1345,0-28-800,0 29-930</inkml:trace>
  <inkml:trace contextRef="#ctx0" brushRef="#br1" timeOffset="29433.68">4676 8702 1889,'0'-26'6534,"0"-1"-6501,0 2-33,0 25 416,0 0 64,0-27-640,0 27-673,0 0-224,0 0-3491</inkml:trace>
  <inkml:trace contextRef="#ctx0" brushRef="#br1" timeOffset="29612.69">4756 8544 10313,'0'0'128,"0"0"-96,-27 0 225,27-27 511,0 27-736,0 0-352,0 0-609,0 0-192,0 0-512,0 0-1442</inkml:trace>
  <inkml:trace contextRef="#ctx0" brushRef="#br1" timeOffset="29714.69">4650 8490 448,'-26'0'480,"-1"0"-319,27 0-738</inkml:trace>
  <inkml:trace contextRef="#ctx0" brushRef="#br1" timeOffset="29944.71">4386 8517 160,'-54'0'1569,"27"0"-736,0 0-353,1 0 129,0 0-161,0-27-191,-1 27-385,0 0-673,1 0-320,0 0 384,0 0 225,26 0-1,-27 0 225</inkml:trace>
  <inkml:trace contextRef="#ctx0" brushRef="#br1" timeOffset="31229.78">4278 8465 11530,'0'0'1474,"0"0"-1346,0 0 1121,0-27 609,0 27-993,0 0-801,0 0 32,-26 0 0,26-26-224,-26 26-449,0 0-288,-1 0-127,0 0-290,1 0-704,0 0-384,-27 26-577,26-26-1889</inkml:trace>
  <inkml:trace contextRef="#ctx0" brushRef="#br1" timeOffset="31350.79">3538 8544 6245,'-26'-27'0,"26"27"-2722</inkml:trace>
  <inkml:trace contextRef="#ctx0" brushRef="#br1" timeOffset="31568.8">2851 8490 3779,'-54'-25'-897,"26"25"545,-22 0 320,22 0 352,-26 0-288,30 0-736</inkml:trace>
  <inkml:trace contextRef="#ctx0" brushRef="#br1" timeOffset="31935.82">2084 8517 5765,'0'0'3107,"0"0"-2146,24 0 736,3 0-800,1-27 64,25 27-512,-1-25-417,1 25-32,-1 0-64,28 0-353,-28 0-800,2 0-1217,-28 0-3780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09-30T05:25:38.1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18874 3636 12748,'-52'0'993,"52"0"192,0 0-385,0 0-95,0 0 32,27 0-257,-2 0 193,2 27-321,26-27-64,-25 0-63,23 26 63,4-26 32,23 0-128,-24 0-31,24 0-33,-24-26-128,-1 26 32,-1 0-32,-25-27-321,-1 27-63,2-28-289,-4 28-736,3-25-32,-27 25-513,0 0-1473,-27-27-3620</inkml:trace>
  <inkml:trace contextRef="#ctx0" brushRef="#br0" timeOffset="245.01">19352 3476 7559,'-27'0'2018,"0"-27"-673,27 27-737,27 0-383,-27 0 768,27 0-129,-1 0-351,26 0-129,-25 0-31,26 27-1,-1 0-32,3-27-128,-28 28-63,23-3-65,-22 2 64,-1-2-64,0 3-32,-27-1 96,0 26 0,-27-28 64,0 2-192,-25 26-64,-29-26-128,2 26-224,26-1-1698,-26 2-7047</inkml:trace>
  <inkml:trace contextRef="#ctx0" brushRef="#br0" timeOffset="8336.45">3791 8194 2274,'0'0'2498,"0"0"-2018,0 0 321,0 0 1025,0 0 0,0 0-481,0 0-480,0 0-321,0 0-63,0 0-289,0-28-64,0 28 0,0 0 128,27 0 161,-27-26 95,0 26 129,0-27-129,0 27-127,24-27-97,-24 1-96,0 0-96,26 0-32,-26-28-32,28 28 0,-28-26 65,27 25-33,0-26 32,-27 26-32,25-25-32,2-3 0,-27 2 0,26 28 0,1-29 32,0 28 0,-2-28 64,2 2 0,-27-1 64,26 0-31,1 26-33,0-25-96,-2-1 224,2 1-96,-1-3-96,1 3-64,-27 0 32,52-3 0,-25 2 0,1 1 0,25-1 0,-29-1 128,4-24-31,25 23-97,-26 3-32,-2 0 64,29-1 32,-28-1-128,1 29 32,-2-30 96,29 2-192,-28 1 64,2-1 32,23 26 32,-24-26-256,27 1 256,-27 25 0,-3-26 512,4 26-448,25 2-96,-26-30 0,25 30 64,1-28-160,-1-2 160,28 3-32,-28 0-64,1-1 64,2 26 0,-3-26-32,-25 26-32,26-25 64,-1 25-32,1-26 32,-1 26-32,2-25 0,-1 24 32,-1-25-32,3 28 32,-2-29-32,-1 28-32,1-1 0,-1 0 0,2 2 0,-1-3 64,-1-24-32,28 25 0,-28 2-32,3-3 32,-5 1 32,32-25-32,-30 26 32,1-1-32,26 0 0,-26 1 0,28-28 32,-3 29-64,0-2 0,4-26 0,-30 26 32,28 1 0,-28-1 32,28 2-32,-28-2-32,27-1 32,-27 3 32,30-2-32,-4-25-32,-24 24 32,24 1 32,2 2-128,-28-2 160,30 1-128,-32 26 64,5-27 0,22 0-32,-22 1 32,24 0-64,-26 0 32,26-1 64,-26 27-64,26-27 128,-26 1-160,26-1-64,-25 0 160,25 2 0,-26-2-64,1 1 96,24-1-192,-24-1 160,24 28 0,4-25 64,-30-27-192,28 52 96,-2-28 32,1 1-64,-26 0 32,1 2 64,-2 25-32,-26-27 64,29 27-256,-4-26 128,3 26 128,-2-27-160,1 27 64,27-27 0,-28 27 0,2-26 96,24 0-224,-23 26 128,-4 0 0,3-26 64,0 26-96,-2-27 32,28 27 96,-28-27-160,28 27 96,-28-26-64,29 26 64,-30-28-64,30 28-32,-29-25 160,28 25-32,-28 0-192,1 0 192,1-26-96,-2 26 64,2 0-32,24-26-96,3 26 192,-29-27 0,28 27-192,-28 0 96,28-28 64,-28 28-128,29-25 64,-30 25 0,30 0 160,-2 0-192,0-27 64,1 27 32,-2 0 32,-24 0-64,24-27-32,3 27 64,-2 0-64,1-25 33,-1 25 31,-26 0 128,52 0-160,-26 0 0,2 0 96,25 0 0,-28 0-32,2-28-96,-1 28 0,-26 0 192,-1 0-288,2 28 128,0-28 32,-30 0-96,31 0 96,-2-28-32,-27 28 32,27 0 1,0 0-162,-1 0 129,-25-27-64,0 27 32,-27 0-64,0 0-64,0 0-416,-27-25-1122,0 25-3491</inkml:trace>
  <inkml:trace contextRef="#ctx0" brushRef="#br0" timeOffset="14157.8">14560 2840 6918,'0'27'737,"0"-27"-961,28 0 768,-28 0-31,27 0-481,24 0 32,3 0-481,0 0-223,-2 0-417,1-27-545,0 27-800</inkml:trace>
  <inkml:trace contextRef="#ctx0" brushRef="#br0" timeOffset="14300.81">15461 2867 4964,'52'28'961,"-25"-28"-801,28 0-96,-5 0-256,-23 0-833,28 0-865,-3 0-832</inkml:trace>
  <inkml:trace contextRef="#ctx0" brushRef="#br0" timeOffset="14460.82">16307 2920 2370,'54'0'576,"-27"27"706,0-27 159,25 0-961,-26 0-384,28 0-224,-29 0-1441,28 0-2051</inkml:trace>
  <inkml:trace contextRef="#ctx0" brushRef="#br0" timeOffset="14597.83">16917 3027 1153,'54'27'256,"-29"-27"288,2 26 225,26-26 288,-26 0 609,-2 0-577,2 26-769,-1-26-320,29 0-2050</inkml:trace>
  <inkml:trace contextRef="#ctx0" brushRef="#br0" timeOffset="14763.84">17605 3265 8456,'52'26'32,"-25"0"128,0-26-32,-1 0-128,26 27 32,-25-27-384,0 0-705,1 0-1282</inkml:trace>
  <inkml:trace contextRef="#ctx0" brushRef="#br0" timeOffset="14899.84">18108 3608 3747,'53'28'192,"-53"-28"-192,27 0-768,-2 0-1282</inkml:trace>
  <inkml:trace contextRef="#ctx0" brushRef="#br0" timeOffset="15051.84">18426 3716 2914,'27'25'5445,"-27"2"-5284,24-27 543,-24 27 225,27-27-673,1 26-704,-28-26-641,26 27 160,-26 0-961,27-1-2082</inkml:trace>
  <inkml:trace contextRef="#ctx0" brushRef="#br0" timeOffset="15187.84">18769 4060 1473,'27'25'3876,"-1"2"-3812,-26-27 32,27 28-160,-2-28-1410,-25 25-928</inkml:trace>
  <inkml:trace contextRef="#ctx0" brushRef="#br0" timeOffset="15268.87">19033 4244 3555,'0'28'-288</inkml:trace>
  <inkml:trace contextRef="#ctx0" brushRef="#br0" timeOffset="15405.88">19298 4616 6694,'54'0'-128,"-54"0"32,0 0-1442</inkml:trace>
  <inkml:trace contextRef="#ctx0" brushRef="#br0" timeOffset="15563.89">19589 4855 8584,'28'53'288,"-28"-28"-64,27 2-448,-27 0-2339</inkml:trace>
  <inkml:trace contextRef="#ctx0" brushRef="#br0" timeOffset="15708.89">19854 5199 12267,'27'53'160,"-27"-26"-128,0-1 32,0 1-864,0-2-5991</inkml:trace>
  <inkml:trace contextRef="#ctx0" brushRef="#br1" timeOffset="29667.69">18796 6285 14093,'-54'0'672,"29"0"-383,25 0 1152,0 0-448,0 0-545,25 0 1,29 28 95,-1-28-95,26 0-1,-1 0-95,-24 0-193,27 0-160,-29 0 96,28 0-384,-55 0-257,29 0-544,-28 0-1121,1-28-3844</inkml:trace>
  <inkml:trace contextRef="#ctx0" brushRef="#br1" timeOffset="29897.71">19193 6046 8263,'0'27'7784,"0"0"-8361,53-27 737,-26 26 513,25-26 288,1 27 256,-1 0-224,2-27-224,-28 25-321,26 3-96,-25-3-191,-27 2 63,0 26 32,-51-26-160,-3 25-32,0 3-64,-24-3-640,24 1-1122,-24 0-1729,24-27-9514</inkml:trace>
  <inkml:trace contextRef="#ctx0" brushRef="#br1" timeOffset="30794.76">30414 7001 15822,'-52'0'0,"52"0"97,0 0 1344,27 0-512,-2 0-160,29 0-289,24 25-128,2-25-63,25 0-33,1 0-288,-1 0-481,3 0-1184,-29 0-3012</inkml:trace>
  <inkml:trace contextRef="#ctx0" brushRef="#br1" timeOffset="35502.03">3896 7981 9064,'-28'27'481,"28"-27"-417,0 0-193,0 0 258,0 0 896,0 0 192,0 0-609,28 0-95,-28-27 31,0 27-31,0 0 127,0 0 1,0-27-64,0 27-1,0-26-95,0-1-33,27 2-128,-27-30 97,27 30-225,-27-2-64,25-25 0,-25 24 0,27-24 32,-27-1 1,26 26-33,1-26 32,0-1 96,-2 2-96,2 26-96,-27-28 96,26 1 65,1 1-1,-27-1-32,27 1-32,-2-30-64,2 30 0,-1-1 0,1 0-64,1 1 0,23-28 1,3 26-33,-27-24 0,25 23 32,1-22-32,-1 22 64,2 3-32,-28 0 64,26-3-192,-25 2 160,26 1-96,2 25 0,-4-26 64,3 0 0,-3 1-289,3-2 578,25 1-289,-26 1 32,1-1-32,-2 25 32,1-24-128,26-1 64,-25 26 0,-3-25 32,4-1-32,23-1 32,-24 28 0,-1-28-96,-1 29 128,1-28-128,2 26 96,-4 0-32,3-25 0,25 24 0,-26-25 64,-1 28-64,2-29 0,24 1-64,-24 26 96,-1-26-32,-1 28 32,3-29-32,-5 29-64,5-30 64,-2 30 32,-1-2-64,2-26 32,-2 26-32,1 1 64,0 0-96,-1-2 64,2 3 0,0-2-32,-2 1 0,2-1-32,-2 0 0,1 1 64,0-1 0,-1 2-32,2-2-64,-2-1 32,1 3 160,-27 25-192,26-27 96,3 0 0,-2 2 0,-1-3 32,2 1-64,-2 2-1,1 25 33,0-27 0,-1 27-32,-25-26 0,28-1 32,22 27 0,-22-27 0,-5 27 32,5-26-96,-2 0 64,-1 26 0,2-26 0,-2 26-32,1 0 32,26-27-32,-26 27 32,2-27 96,-3 27-160,1-26 64,-1 26 32,28 0-64,-27-27 32,-1 27-32,2-27 64,-2 27-32,29 0 0,-30-25 0,3 25 0,25 0-32,-26-27 32,1 27 0,24 0 0,-24-26 0,-2 26 32,2 0-32,-3-27 0,30 27 0,-29 0 0,1-28 96,1 28-224,-2 0 288,1 0-256,2-25 32,22 25 160,-22 0-160,-3-27 160,1 27-96,-26 0-32,25 0 96,1-25-64,-1 25 33,-25 0-66,26 0 66,-1 0-33,1 0 0,2 0 64,-4-28 32,-23 28-64,25 0 128,-1 0-224,-25 0 128,26 0-64,-26 0 0,25 0 64,1 0 0,-26 0-32,25 0 32,2 0 0,-3 0-64,-24 0 96,27-27-96,-27 27 32,25 0-64,-25 0 32,26 0 96,-28 0-96,29 0 0,-28 0 64,26 0-64,2 0 32,-28 0-64,26-27 64,2 27 0,0 0-64,-2 0 32,2 0 0,-2 0 32,1 0 0,-26 0-32,26 0 97,-1 0-97,1-25 0,-25 25 128,23 0-256,3-27 192,-3 27-96,4 0 64,-2 0-96,-28-26 96,29 26-32,-1 0 0,-1 0 32,1-27 0,-1 27 0,2-27 64,0 27-128,-3-26 32,4 26 96,-3-26 0,1 26 0,27-26-32,-28 26 64,1-27-32,-1 27 32,2-27-32,0 1-160,-2 26 161,2-28-1,-2 28-96,1-25-32,0 25 64,-1-26-32,2 26 96,-2-26-128,1 26 64,2-27 0,-5 27 0,5-28 0,-4 3-64,3 25 32,0-27 96,-2 27-224,1-27 96,26 27 160,-26-25-256,2 25 160,23-28 32,-24 28-128,-2-27 32,1 27 128,-1-25-192,1-2 160,26 1-128,-26-1 160,2 0-128,22 27 128,-22-26-160,23 0 64,-24 0-64,24-1 96,-24 0 0,-2 2 32,28-3-64,-2 3 224,-23-3-320,24 2 192,1-27-320,-2 26 640,1-26-480,1 1 224,-1 25-256,2-26 192,24 0-96,-26 1 64,1 25-64,-1-26 96,-26 26-160,-25 27 64,-4-25-352,-24 25-737,27-27-1409,-54-1-5158</inkml:trace>
  <inkml:trace contextRef="#ctx0" brushRef="#br1" timeOffset="51148.92">20595 5145 1729,'28'0'1826,"-28"0"-32,0 0-289,0 0 321,0 0 160,0 0-65,0 0-447,0 0-289,0 0-288,-28 0-225,2 0-223,-1 0-193,-25 0-64,-1 28 32,-26-28-63,-1 0-33,2 0-32,-30 0-32,-24 0-96,0 0 32,26 0 0,-27 0 0,1 0 0,0 0 128,27 0 0,-1 0-96,25 0-64,-24-28 64,26 28 0,-1 0 32,28 0-32,-1 0-32,26 0 0,0 0-96,27 0 96,-25 0-96,-2 0 32,27 0 64,0 28-128,-26-28 192,26 0-224,0 26 128,0-26 0,0 26 128,-28-26-192,28 27 96,0-27 32,-27 27 0,27-1 32,0 1-32,0 25 64,0-25-128,-24 26 64,24 27-96,0-28 64,0 28-32,0 0 32,0 0 0,0 25 0,0-26 64,0 27-192,0 1 128,-27-2-32,27 29 96,0-29-32,-28-26 160,28 27 160,0-27-31,-26 1-33,26 0-160,0 0-32,26-28-64,2 0 0,-28-24 0,27 24-96,-3-25 96,3-1 32,27-26 32,-27 27 65,25 0 31,1-27 32,26 0-32,1 26-32,-1-26-128,-1 0 0,30 26-32,-2-26 32,26 0 32,0 0 1,1 0-65,26 0 32,-1-26-32,0 26-32,28 0 96,-27 0-32,27 0 0,-2 0-64,2 0 32,-2 0 0,29 0 0,-2 0 0,2 0 32,-29 0-32,55 26 0,-27-26 0,25 0 0,-25 0 64,26 0-96,-27 26 0,2-26 32,25 0 32,-25 27-32,-2-27-32,-1 0 96,30 0-32,-29 0 32,26 0-128,3 0 64,-3 0 32,2 0-64,-27 0 0,25-27 64,2 27-32,-28 0-32,2 0 64,-2-26 0,1 26-96,0 0 64,0-26-32,-2 26 0,-23-26 0,23 26 32,-51 0 32,28-27-32,-30 27-32,2 0 64,1-27-32,-2 27-32,1 0 32,-27 0 64,1 0-160,-54 0 128,1 0-96,-1 0 96,26 0 0,3 0-32,24 0 0,-27 0-96,1 0 128,-1 0 32,0 0-64,-24 0 0,-2 0-32,26 0 64,-25 0-32,-1 0 0,1 0-32,-28 0 0,3 0 96,22 0-64,-22 0 0,-29 0 0,1 0 32,-2 0-32,2 0 32,0 0 0,-1-26-32,-26 26-96,27 0 0,-2-27 31,2 27 33,0-25 96,-27 25-128,26-27 96,-26 27-32,0-28-32,0 3 129,0-2-130,-26 2 33,26-2-32,0-1 0,-27-24 129,27 25-162,0-26 33,0 0 32,0-26 0,-27 26-32,27-27 64,0 1-32,0-26 0,0 25 32,0-27-32,0 27 0,0-25-32,0 25-224,0 1 641,0-26-353,27 25 0,-27 0-128,0 0-1,0 28 97,0-28-64,27 0-64,-27 28 128,0-1-96,0-1 96,26 2-32,-26 24 0,0 3 0,0 25-64,-26-28 96,26 3-96,-27 25 32,-25 0 32,25-27-32,-26 27-32,-26 0 96,26 0 64,-26-27-96,-26 27 0,-3 0 0,-24 0 64,0 0 32,-1 0-64,-26 0-64,2 0 64,-2 0 64,-54 0-64,2 0 0,-26 0 0,-28 0-64,25 0 64,29 0-32,26 0 64,1 0-64,-3 0 0,-24 0 64,-2 0-64,-24 0 32,24 0 32,2 0-32,26 0-32,-26 0 64,-2-26 0,2 26-64,0 0 64,-2 0-32,29 0 0,-29-27 0,2 27 32,-2 0-96,-24 0 32,26 0 128,-2 0 0,2 27 32,-1-27-128,0 0 32,0 0 32,-27 26-64,29-26-32,-30 27 64,3-27 0,-1 27 160,1-27 0,-3 0-96,1 0 129,2 0-289,26 0 128,-29 25-128,3-25-129,26 28-159,-54-3-449,1 29-1120,-2-1-3525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506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20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2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41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26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315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382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465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87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1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F38DAD-5F37-4EA5-A798-26ED1E4539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600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71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9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668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68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08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41B15-6F5C-47EB-9972-9BA42C6AE2E6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69</a:t>
            </a:fld>
            <a:endParaRPr lang="en-US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20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578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9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574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56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87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E808E925-D939-B020-8A91-D073BA6AB5C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C9C8DFF-965F-46B6-9BAF-4ED512A02D89}" type="datetime9">
              <a:rPr lang="en-US" altLang="tr-TR"/>
              <a:pPr/>
              <a:t>12/11/2022 9:30:54 PM</a:t>
            </a:fld>
            <a:endParaRPr lang="en-US" altLang="tr-TR"/>
          </a:p>
        </p:txBody>
      </p:sp>
      <p:sp>
        <p:nvSpPr>
          <p:cNvPr id="33795" name="Rectangle 7">
            <a:extLst>
              <a:ext uri="{FF2B5EF4-FFF2-40B4-BE49-F238E27FC236}">
                <a16:creationId xmlns:a16="http://schemas.microsoft.com/office/drawing/2014/main" id="{38FFF9B9-BA03-4E6D-F164-8E4860CF70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358F509-CD96-46F3-B615-1D6795C0854B}" type="slidenum">
              <a:rPr lang="en-US" altLang="tr-TR"/>
              <a:pPr/>
              <a:t>25</a:t>
            </a:fld>
            <a:endParaRPr lang="en-US" altLang="tr-TR"/>
          </a:p>
        </p:txBody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2ECCB93E-2879-5CBC-2BA4-3BCCA017CA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21775327-898B-2327-6F80-0C8929E4E2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92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Pop-up Quiz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82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52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>
            <a:extLst>
              <a:ext uri="{FF2B5EF4-FFF2-40B4-BE49-F238E27FC236}">
                <a16:creationId xmlns:a16="http://schemas.microsoft.com/office/drawing/2014/main" id="{A37FD90B-F5BA-0E87-8FED-71AA8E8409F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02519AC1-5CBA-4191-BBF2-2D590D85D2FD}" type="datetime9">
              <a:rPr lang="en-US" altLang="tr-TR"/>
              <a:pPr/>
              <a:t>12/11/2022 9:30:54 PM</a:t>
            </a:fld>
            <a:endParaRPr lang="en-US" altLang="tr-TR"/>
          </a:p>
        </p:txBody>
      </p:sp>
      <p:sp>
        <p:nvSpPr>
          <p:cNvPr id="39939" name="Rectangle 7">
            <a:extLst>
              <a:ext uri="{FF2B5EF4-FFF2-40B4-BE49-F238E27FC236}">
                <a16:creationId xmlns:a16="http://schemas.microsoft.com/office/drawing/2014/main" id="{C1B5C2D8-408B-0BB5-28D1-878942DEDC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6266E7B2-0E21-44B6-8AF9-F5BF96713949}" type="slidenum">
              <a:rPr lang="en-US" altLang="tr-TR"/>
              <a:pPr/>
              <a:t>26</a:t>
            </a:fld>
            <a:endParaRPr lang="en-US" altLang="tr-TR"/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6497D38D-6DC5-7355-A688-11A04E8E0B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3">
            <a:extLst>
              <a:ext uri="{FF2B5EF4-FFF2-40B4-BE49-F238E27FC236}">
                <a16:creationId xmlns:a16="http://schemas.microsoft.com/office/drawing/2014/main" id="{0F3EDCAB-462E-EFD7-F5B5-9ECE42960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>
            <a:extLst>
              <a:ext uri="{FF2B5EF4-FFF2-40B4-BE49-F238E27FC236}">
                <a16:creationId xmlns:a16="http://schemas.microsoft.com/office/drawing/2014/main" id="{4CEA8DC4-6929-CEBC-BFD5-209B8350A89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9393A15-EB52-437F-91AA-75C1BA205C38}" type="datetime9">
              <a:rPr lang="en-US" altLang="tr-TR"/>
              <a:pPr/>
              <a:t>12/11/2022 9:30:54 PM</a:t>
            </a:fld>
            <a:endParaRPr lang="en-US" altLang="tr-TR"/>
          </a:p>
        </p:txBody>
      </p:sp>
      <p:sp>
        <p:nvSpPr>
          <p:cNvPr id="41987" name="Rectangle 7">
            <a:extLst>
              <a:ext uri="{FF2B5EF4-FFF2-40B4-BE49-F238E27FC236}">
                <a16:creationId xmlns:a16="http://schemas.microsoft.com/office/drawing/2014/main" id="{197FFAFF-0279-30B1-B376-5FA2BBFFB6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C55F4F98-2EA0-40E1-B7A8-8A4A951B1851}" type="slidenum">
              <a:rPr lang="en-US" altLang="tr-TR"/>
              <a:pPr/>
              <a:t>27</a:t>
            </a:fld>
            <a:endParaRPr lang="en-US" altLang="tr-TR"/>
          </a:p>
        </p:txBody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DB027E95-4E4C-425A-61B2-B11829B9AE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3">
            <a:extLst>
              <a:ext uri="{FF2B5EF4-FFF2-40B4-BE49-F238E27FC236}">
                <a16:creationId xmlns:a16="http://schemas.microsoft.com/office/drawing/2014/main" id="{9A603139-64D4-B2D2-568C-000F57C42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tr-TR" alt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612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49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43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93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8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39" indent="0">
              <a:buNone/>
              <a:defRPr sz="2666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33" b="1"/>
            </a:lvl4pPr>
            <a:lvl5pPr marL="2438156" indent="0">
              <a:buNone/>
              <a:defRPr sz="2133" b="1"/>
            </a:lvl5pPr>
            <a:lvl6pPr marL="3047695" indent="0">
              <a:buNone/>
              <a:defRPr sz="2133" b="1"/>
            </a:lvl6pPr>
            <a:lvl7pPr marL="3657234" indent="0">
              <a:buNone/>
              <a:defRPr sz="2133" b="1"/>
            </a:lvl7pPr>
            <a:lvl8pPr marL="4266773" indent="0">
              <a:buNone/>
              <a:defRPr sz="2133" b="1"/>
            </a:lvl8pPr>
            <a:lvl9pPr marL="4876312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666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0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31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84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3" y="273112"/>
            <a:ext cx="4010562" cy="116232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9"/>
          </a:xfrm>
        </p:spPr>
        <p:txBody>
          <a:bodyPr/>
          <a:lstStyle>
            <a:lvl1pPr>
              <a:defRPr sz="4266"/>
            </a:lvl1pPr>
            <a:lvl2pPr>
              <a:defRPr sz="3733"/>
            </a:lvl2pPr>
            <a:lvl3pPr>
              <a:defRPr sz="3200"/>
            </a:lvl3pPr>
            <a:lvl4pPr>
              <a:defRPr sz="2666"/>
            </a:lvl4pPr>
            <a:lvl5pPr>
              <a:defRPr sz="2666"/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3" y="1435434"/>
            <a:ext cx="4010562" cy="46921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615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70"/>
          </a:xfrm>
        </p:spPr>
        <p:txBody>
          <a:bodyPr anchor="b"/>
          <a:lstStyle>
            <a:lvl1pPr algn="l">
              <a:defRPr sz="2666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6"/>
            <a:ext cx="7314248" cy="4115753"/>
          </a:xfrm>
        </p:spPr>
        <p:txBody>
          <a:bodyPr/>
          <a:lstStyle>
            <a:lvl1pPr marL="0" indent="0">
              <a:buNone/>
              <a:defRPr sz="4266"/>
            </a:lvl1pPr>
            <a:lvl2pPr marL="609539" indent="0">
              <a:buNone/>
              <a:defRPr sz="3733"/>
            </a:lvl2pPr>
            <a:lvl3pPr marL="1219078" indent="0">
              <a:buNone/>
              <a:defRPr sz="3200"/>
            </a:lvl3pPr>
            <a:lvl4pPr marL="1828617" indent="0">
              <a:buNone/>
              <a:defRPr sz="2666"/>
            </a:lvl4pPr>
            <a:lvl5pPr marL="2438156" indent="0">
              <a:buNone/>
              <a:defRPr sz="2666"/>
            </a:lvl5pPr>
            <a:lvl6pPr marL="3047695" indent="0">
              <a:buNone/>
              <a:defRPr sz="2666"/>
            </a:lvl6pPr>
            <a:lvl7pPr marL="3657234" indent="0">
              <a:buNone/>
              <a:defRPr sz="2666"/>
            </a:lvl7pPr>
            <a:lvl8pPr marL="4266773" indent="0">
              <a:buNone/>
              <a:defRPr sz="2666"/>
            </a:lvl8pPr>
            <a:lvl9pPr marL="4876312" indent="0">
              <a:buNone/>
              <a:defRPr sz="266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866"/>
            </a:lvl1pPr>
            <a:lvl2pPr marL="609539" indent="0">
              <a:buNone/>
              <a:defRPr sz="1600"/>
            </a:lvl2pPr>
            <a:lvl3pPr marL="1219078" indent="0">
              <a:buNone/>
              <a:defRPr sz="1333"/>
            </a:lvl3pPr>
            <a:lvl4pPr marL="1828617" indent="0">
              <a:buNone/>
              <a:defRPr sz="1200"/>
            </a:lvl4pPr>
            <a:lvl5pPr marL="2438156" indent="0">
              <a:buNone/>
              <a:defRPr sz="1200"/>
            </a:lvl5pPr>
            <a:lvl6pPr marL="3047695" indent="0">
              <a:buNone/>
              <a:defRPr sz="1200"/>
            </a:lvl6pPr>
            <a:lvl7pPr marL="3657234" indent="0">
              <a:buNone/>
              <a:defRPr sz="1200"/>
            </a:lvl7pPr>
            <a:lvl8pPr marL="4266773" indent="0">
              <a:buNone/>
              <a:defRPr sz="1200"/>
            </a:lvl8pPr>
            <a:lvl9pPr marL="487631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4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41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28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2890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/>
            </a:lvl1pPr>
            <a:lvl2pPr marL="457291" indent="0" algn="ctr">
              <a:buNone/>
              <a:defRPr/>
            </a:lvl2pPr>
            <a:lvl3pPr marL="914583" indent="0" algn="ctr">
              <a:buNone/>
              <a:defRPr/>
            </a:lvl3pPr>
            <a:lvl4pPr marL="1371874" indent="0" algn="ctr">
              <a:buNone/>
              <a:defRPr/>
            </a:lvl4pPr>
            <a:lvl5pPr marL="1829166" indent="0" algn="ctr">
              <a:buNone/>
              <a:defRPr/>
            </a:lvl5pPr>
            <a:lvl6pPr marL="2286457" indent="0" algn="ctr">
              <a:buNone/>
              <a:defRPr/>
            </a:lvl6pPr>
            <a:lvl7pPr marL="2743749" indent="0" algn="ctr">
              <a:buNone/>
              <a:defRPr/>
            </a:lvl7pPr>
            <a:lvl8pPr marL="3201040" indent="0" algn="ctr">
              <a:buNone/>
              <a:defRPr/>
            </a:lvl8pPr>
            <a:lvl9pPr marL="365833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902538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621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4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1"/>
            <a:ext cx="10361851" cy="1362390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7"/>
            <a:ext cx="10361851" cy="1500534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91" indent="0">
              <a:buNone/>
              <a:defRPr sz="1800"/>
            </a:lvl2pPr>
            <a:lvl3pPr marL="914583" indent="0">
              <a:buNone/>
              <a:defRPr sz="1600"/>
            </a:lvl3pPr>
            <a:lvl4pPr marL="1371874" indent="0">
              <a:buNone/>
              <a:defRPr sz="1400"/>
            </a:lvl4pPr>
            <a:lvl5pPr marL="1829166" indent="0">
              <a:buNone/>
              <a:defRPr sz="1400"/>
            </a:lvl5pPr>
            <a:lvl6pPr marL="2286457" indent="0">
              <a:buNone/>
              <a:defRPr sz="1400"/>
            </a:lvl6pPr>
            <a:lvl7pPr marL="2743749" indent="0">
              <a:buNone/>
              <a:defRPr sz="1400"/>
            </a:lvl7pPr>
            <a:lvl8pPr marL="3201040" indent="0">
              <a:buNone/>
              <a:defRPr sz="1400"/>
            </a:lvl8pPr>
            <a:lvl9pPr marL="365833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97889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694" y="1829224"/>
            <a:ext cx="5282512" cy="4533362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380" y="1829224"/>
            <a:ext cx="5282512" cy="4533362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05793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79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5379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6277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0190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6261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79" cy="5854468"/>
          </a:xfrm>
        </p:spPr>
        <p:txBody>
          <a:bodyPr/>
          <a:lstStyle>
            <a:lvl1pPr>
              <a:defRPr sz="3201"/>
            </a:lvl1pPr>
            <a:lvl2pPr>
              <a:defRPr sz="2801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433"/>
            <a:ext cx="4010562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291" indent="0">
              <a:buNone/>
              <a:defRPr sz="1200"/>
            </a:lvl2pPr>
            <a:lvl3pPr marL="914583" indent="0">
              <a:buNone/>
              <a:defRPr sz="1000"/>
            </a:lvl3pPr>
            <a:lvl4pPr marL="1371874" indent="0">
              <a:buNone/>
              <a:defRPr sz="900"/>
            </a:lvl4pPr>
            <a:lvl5pPr marL="1829166" indent="0">
              <a:buNone/>
              <a:defRPr sz="900"/>
            </a:lvl5pPr>
            <a:lvl6pPr marL="2286457" indent="0">
              <a:buNone/>
              <a:defRPr sz="900"/>
            </a:lvl6pPr>
            <a:lvl7pPr marL="2743749" indent="0">
              <a:buNone/>
              <a:defRPr sz="900"/>
            </a:lvl7pPr>
            <a:lvl8pPr marL="3201040" indent="0">
              <a:buNone/>
              <a:defRPr sz="900"/>
            </a:lvl8pPr>
            <a:lvl9pPr marL="36583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10649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2"/>
            <a:ext cx="7314248" cy="56686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400"/>
            </a:lvl1pPr>
            <a:lvl2pPr marL="457291" indent="0">
              <a:buNone/>
              <a:defRPr sz="1200"/>
            </a:lvl2pPr>
            <a:lvl3pPr marL="914583" indent="0">
              <a:buNone/>
              <a:defRPr sz="1000"/>
            </a:lvl3pPr>
            <a:lvl4pPr marL="1371874" indent="0">
              <a:buNone/>
              <a:defRPr sz="900"/>
            </a:lvl4pPr>
            <a:lvl5pPr marL="1829166" indent="0">
              <a:buNone/>
              <a:defRPr sz="900"/>
            </a:lvl5pPr>
            <a:lvl6pPr marL="2286457" indent="0">
              <a:buNone/>
              <a:defRPr sz="900"/>
            </a:lvl6pPr>
            <a:lvl7pPr marL="2743749" indent="0">
              <a:buNone/>
              <a:defRPr sz="900"/>
            </a:lvl7pPr>
            <a:lvl8pPr marL="3201040" indent="0">
              <a:buNone/>
              <a:defRPr sz="900"/>
            </a:lvl8pPr>
            <a:lvl9pPr marL="36583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56829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893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88843" y="228653"/>
            <a:ext cx="2692050" cy="61339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694" y="228653"/>
            <a:ext cx="7872975" cy="61339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051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7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4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50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243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192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4"/>
          </a:xfrm>
        </p:spPr>
        <p:txBody>
          <a:bodyPr anchor="b"/>
          <a:lstStyle>
            <a:lvl1pPr marL="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1pPr>
            <a:lvl2pPr marL="60953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0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617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4pPr>
            <a:lvl5pPr marL="2438156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5pPr>
            <a:lvl6pPr marL="3047695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6pPr>
            <a:lvl7pPr marL="3657234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7pPr>
            <a:lvl8pPr marL="4266773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8pPr>
            <a:lvl9pPr marL="4876312" indent="0">
              <a:buNone/>
              <a:defRPr sz="186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13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6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3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0" r:id="rId4"/>
    <p:sldLayoutId id="2147483686" r:id="rId5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2495172" y="889207"/>
            <a:ext cx="1654043" cy="6665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6" dirty="0">
                <a:solidFill>
                  <a:prstClr val="black"/>
                </a:solidFill>
              </a:rPr>
              <a:t>Template</a:t>
            </a:r>
          </a:p>
          <a:p>
            <a:r>
              <a:rPr lang="en-US" sz="1866" dirty="0">
                <a:solidFill>
                  <a:prstClr val="black"/>
                </a:solidFill>
              </a:rPr>
              <a:t>vertLeftWhite2</a:t>
            </a: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4390136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3780395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4999877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042" y="5609619"/>
            <a:ext cx="339251" cy="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79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1219078" rtl="0" eaLnBrk="1" latinLnBrk="0" hangingPunct="1">
        <a:spcBef>
          <a:spcPct val="0"/>
        </a:spcBef>
        <a:buNone/>
        <a:defRPr sz="58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54" indent="-457154" algn="l" defTabSz="1219078" rtl="0" eaLnBrk="1" latinLnBrk="0" hangingPunct="1">
        <a:spcBef>
          <a:spcPct val="20000"/>
        </a:spcBef>
        <a:buFont typeface="Arial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1pPr>
      <a:lvl2pPr marL="990501" indent="-380962" algn="l" defTabSz="1219078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848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387" indent="-304770" algn="l" defTabSz="1219078" rtl="0" eaLnBrk="1" latinLnBrk="0" hangingPunct="1">
        <a:spcBef>
          <a:spcPct val="20000"/>
        </a:spcBef>
        <a:buFont typeface="Arial" pitchFamily="34" charset="0"/>
        <a:buChar char="–"/>
        <a:defRPr sz="2666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indent="-304770" algn="l" defTabSz="1219078" rtl="0" eaLnBrk="1" latinLnBrk="0" hangingPunct="1">
        <a:spcBef>
          <a:spcPct val="20000"/>
        </a:spcBef>
        <a:buFont typeface="Arial" pitchFamily="34" charset="0"/>
        <a:buChar char="»"/>
        <a:defRPr sz="2666" kern="1200">
          <a:solidFill>
            <a:schemeClr val="tx1"/>
          </a:solidFill>
          <a:latin typeface="+mn-lt"/>
          <a:ea typeface="+mn-ea"/>
          <a:cs typeface="+mn-cs"/>
        </a:defRPr>
      </a:lvl5pPr>
      <a:lvl6pPr marL="3352465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1219078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12190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9C71377-30A6-D2AA-595A-2E9D97786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12694" y="228653"/>
            <a:ext cx="10565025" cy="99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9B30569-AAC7-5CF1-B43E-5B586A983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2694" y="1829224"/>
            <a:ext cx="10768198" cy="453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101" name="Rectangle 29">
            <a:extLst>
              <a:ext uri="{FF2B5EF4-FFF2-40B4-BE49-F238E27FC236}">
                <a16:creationId xmlns:a16="http://schemas.microsoft.com/office/drawing/2014/main" id="{007D23AE-149C-AF14-0788-E603A9B009C0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6494378"/>
            <a:ext cx="12190413" cy="452543"/>
          </a:xfrm>
          <a:prstGeom prst="rect">
            <a:avLst/>
          </a:prstGeom>
          <a:solidFill>
            <a:srgbClr val="FEA402"/>
          </a:solidFill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 dirty="0">
                <a:solidFill>
                  <a:srgbClr val="F3F5E7"/>
                </a:solidFill>
              </a:rPr>
              <a:t>                                                       Copyright © 2016 Pearson Education, Ltd.</a:t>
            </a:r>
          </a:p>
        </p:txBody>
      </p:sp>
      <p:sp>
        <p:nvSpPr>
          <p:cNvPr id="1029" name="Rectangle 31">
            <a:extLst>
              <a:ext uri="{FF2B5EF4-FFF2-40B4-BE49-F238E27FC236}">
                <a16:creationId xmlns:a16="http://schemas.microsoft.com/office/drawing/2014/main" id="{4BD9310D-0206-6F08-E534-43EF1FA134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22173" y="6565833"/>
            <a:ext cx="2844430" cy="233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bg1"/>
                </a:solidFill>
              </a:rPr>
              <a:t>Chapter 12, Slide </a:t>
            </a:r>
            <a:fld id="{4F8BE2ED-E367-466D-9C36-55A98BD48F9E}" type="slidenum">
              <a:rPr lang="en-US" altLang="en-US" sz="1600">
                <a:solidFill>
                  <a:schemeClr val="bg1"/>
                </a:solidFill>
              </a:rPr>
              <a:pPr eaLnBrk="1" hangingPunct="1"/>
              <a:t>‹#›</a:t>
            </a:fld>
            <a:endParaRPr lang="en-US" altLang="en-US" sz="1600">
              <a:solidFill>
                <a:schemeClr val="bg1"/>
              </a:solidFill>
            </a:endParaRPr>
          </a:p>
        </p:txBody>
      </p:sp>
      <p:pic>
        <p:nvPicPr>
          <p:cNvPr id="24582" name="Picture 32" descr="Pearson_Strap_Bound_White">
            <a:extLst>
              <a:ext uri="{FF2B5EF4-FFF2-40B4-BE49-F238E27FC236}">
                <a16:creationId xmlns:a16="http://schemas.microsoft.com/office/drawing/2014/main" id="{CC1CCDB3-07D1-4DFA-EA9B-4615BA1E7B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4" y="6483264"/>
            <a:ext cx="2349194" cy="493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30" descr="Pearson_Bound_White">
            <a:extLst>
              <a:ext uri="{FF2B5EF4-FFF2-40B4-BE49-F238E27FC236}">
                <a16:creationId xmlns:a16="http://schemas.microsoft.com/office/drawing/2014/main" id="{FEB23442-5BFC-E8D6-6BB2-2D428E37AE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490" y="6478500"/>
            <a:ext cx="1940731" cy="470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5733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852658" rtl="0" eaLnBrk="0" fontAlgn="base" hangingPunct="0">
        <a:spcBef>
          <a:spcPct val="0"/>
        </a:spcBef>
        <a:spcAft>
          <a:spcPct val="0"/>
        </a:spcAft>
        <a:defRPr sz="3601" b="1">
          <a:solidFill>
            <a:srgbClr val="FEA402"/>
          </a:solidFill>
          <a:latin typeface="+mj-lt"/>
          <a:ea typeface="+mj-ea"/>
          <a:cs typeface="+mj-cs"/>
        </a:defRPr>
      </a:lvl1pPr>
      <a:lvl2pPr algn="l" defTabSz="852658" rtl="0" eaLnBrk="0" fontAlgn="base" hangingPunct="0">
        <a:spcBef>
          <a:spcPct val="0"/>
        </a:spcBef>
        <a:spcAft>
          <a:spcPct val="0"/>
        </a:spcAft>
        <a:defRPr sz="3601" b="1">
          <a:solidFill>
            <a:srgbClr val="FEA402"/>
          </a:solidFill>
          <a:latin typeface="Arial" charset="0"/>
          <a:cs typeface="Arial" charset="0"/>
        </a:defRPr>
      </a:lvl2pPr>
      <a:lvl3pPr algn="l" defTabSz="852658" rtl="0" eaLnBrk="0" fontAlgn="base" hangingPunct="0">
        <a:spcBef>
          <a:spcPct val="0"/>
        </a:spcBef>
        <a:spcAft>
          <a:spcPct val="0"/>
        </a:spcAft>
        <a:defRPr sz="3601" b="1">
          <a:solidFill>
            <a:srgbClr val="FEA402"/>
          </a:solidFill>
          <a:latin typeface="Arial" charset="0"/>
          <a:cs typeface="Arial" charset="0"/>
        </a:defRPr>
      </a:lvl3pPr>
      <a:lvl4pPr algn="l" defTabSz="852658" rtl="0" eaLnBrk="0" fontAlgn="base" hangingPunct="0">
        <a:spcBef>
          <a:spcPct val="0"/>
        </a:spcBef>
        <a:spcAft>
          <a:spcPct val="0"/>
        </a:spcAft>
        <a:defRPr sz="3601" b="1">
          <a:solidFill>
            <a:srgbClr val="FEA402"/>
          </a:solidFill>
          <a:latin typeface="Arial" charset="0"/>
          <a:cs typeface="Arial" charset="0"/>
        </a:defRPr>
      </a:lvl4pPr>
      <a:lvl5pPr algn="l" defTabSz="852658" rtl="0" eaLnBrk="0" fontAlgn="base" hangingPunct="0">
        <a:spcBef>
          <a:spcPct val="0"/>
        </a:spcBef>
        <a:spcAft>
          <a:spcPct val="0"/>
        </a:spcAft>
        <a:defRPr sz="3601" b="1">
          <a:solidFill>
            <a:srgbClr val="FEA402"/>
          </a:solidFill>
          <a:latin typeface="Arial" charset="0"/>
          <a:cs typeface="Arial" charset="0"/>
        </a:defRPr>
      </a:lvl5pPr>
      <a:lvl6pPr marL="457291" algn="l" defTabSz="852658" rtl="0" fontAlgn="base">
        <a:spcBef>
          <a:spcPct val="0"/>
        </a:spcBef>
        <a:spcAft>
          <a:spcPct val="0"/>
        </a:spcAft>
        <a:defRPr sz="4001">
          <a:solidFill>
            <a:srgbClr val="D00000"/>
          </a:solidFill>
          <a:latin typeface="Arial" charset="0"/>
          <a:cs typeface="Arial" charset="0"/>
        </a:defRPr>
      </a:lvl6pPr>
      <a:lvl7pPr marL="914583" algn="l" defTabSz="852658" rtl="0" fontAlgn="base">
        <a:spcBef>
          <a:spcPct val="0"/>
        </a:spcBef>
        <a:spcAft>
          <a:spcPct val="0"/>
        </a:spcAft>
        <a:defRPr sz="4001">
          <a:solidFill>
            <a:srgbClr val="D00000"/>
          </a:solidFill>
          <a:latin typeface="Arial" charset="0"/>
          <a:cs typeface="Arial" charset="0"/>
        </a:defRPr>
      </a:lvl7pPr>
      <a:lvl8pPr marL="1371874" algn="l" defTabSz="852658" rtl="0" fontAlgn="base">
        <a:spcBef>
          <a:spcPct val="0"/>
        </a:spcBef>
        <a:spcAft>
          <a:spcPct val="0"/>
        </a:spcAft>
        <a:defRPr sz="4001">
          <a:solidFill>
            <a:srgbClr val="D00000"/>
          </a:solidFill>
          <a:latin typeface="Arial" charset="0"/>
          <a:cs typeface="Arial" charset="0"/>
        </a:defRPr>
      </a:lvl8pPr>
      <a:lvl9pPr marL="1829166" algn="l" defTabSz="852658" rtl="0" fontAlgn="base">
        <a:spcBef>
          <a:spcPct val="0"/>
        </a:spcBef>
        <a:spcAft>
          <a:spcPct val="0"/>
        </a:spcAft>
        <a:defRPr sz="4001">
          <a:solidFill>
            <a:srgbClr val="D00000"/>
          </a:solidFill>
          <a:latin typeface="Arial" charset="0"/>
          <a:cs typeface="Arial" charset="0"/>
        </a:defRPr>
      </a:lvl9pPr>
    </p:titleStyle>
    <p:bodyStyle>
      <a:lvl1pPr marL="320739" indent="-320739" algn="l" defTabSz="852658" rtl="0" eaLnBrk="0" fontAlgn="base" hangingPunct="0">
        <a:spcBef>
          <a:spcPct val="20000"/>
        </a:spcBef>
        <a:spcAft>
          <a:spcPct val="0"/>
        </a:spcAft>
        <a:buClr>
          <a:srgbClr val="FEA402"/>
        </a:buClr>
        <a:buSzPct val="60000"/>
        <a:buFont typeface="Wingdings" panose="05000000000000000000" pitchFamily="2" charset="2"/>
        <a:buChar char="n"/>
        <a:defRPr sz="2801">
          <a:solidFill>
            <a:srgbClr val="FFFFFF"/>
          </a:solidFill>
          <a:latin typeface="+mn-lt"/>
          <a:ea typeface="+mn-ea"/>
          <a:cs typeface="+mn-cs"/>
        </a:defRPr>
      </a:lvl1pPr>
      <a:lvl2pPr marL="693877" indent="-268342" algn="l" defTabSz="852658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55000"/>
        <a:buFont typeface="Wingdings" panose="05000000000000000000" pitchFamily="2" charset="2"/>
        <a:buChar char="n"/>
        <a:defRPr sz="2400">
          <a:solidFill>
            <a:srgbClr val="FFFFFF"/>
          </a:solidFill>
          <a:latin typeface="+mn-lt"/>
          <a:cs typeface="+mn-cs"/>
        </a:defRPr>
      </a:lvl2pPr>
      <a:lvl3pPr marL="1068602" indent="-215943" algn="l" defTabSz="85265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0000"/>
        <a:buFont typeface="Wingdings" panose="05000000000000000000" pitchFamily="2" charset="2"/>
        <a:buChar char="n"/>
        <a:defRPr sz="2000">
          <a:solidFill>
            <a:srgbClr val="FFFFFF"/>
          </a:solidFill>
          <a:latin typeface="+mn-lt"/>
          <a:cs typeface="+mn-cs"/>
        </a:defRPr>
      </a:lvl3pPr>
      <a:lvl4pPr marL="1494137" indent="-212768" algn="l" defTabSz="852658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>
          <a:solidFill>
            <a:srgbClr val="FFFFFF"/>
          </a:solidFill>
          <a:latin typeface="+mn-lt"/>
          <a:cs typeface="+mn-cs"/>
        </a:defRPr>
      </a:lvl4pPr>
      <a:lvl5pPr marL="1919672" indent="-212768" algn="l" defTabSz="852658" rtl="0" eaLnBrk="0" fontAlgn="base" hangingPunct="0">
        <a:spcBef>
          <a:spcPct val="20000"/>
        </a:spcBef>
        <a:spcAft>
          <a:spcPct val="0"/>
        </a:spcAft>
        <a:buClr>
          <a:srgbClr val="CC3300"/>
        </a:buClr>
        <a:buSzPct val="50000"/>
        <a:buFont typeface="Wingdings" panose="05000000000000000000" pitchFamily="2" charset="2"/>
        <a:buChar char="n"/>
        <a:defRPr>
          <a:solidFill>
            <a:srgbClr val="FFFFFF"/>
          </a:solidFill>
          <a:latin typeface="+mn-lt"/>
          <a:cs typeface="+mn-cs"/>
        </a:defRPr>
      </a:lvl5pPr>
      <a:lvl6pPr marL="2376963" indent="-212768" algn="l" defTabSz="85265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6pPr>
      <a:lvl7pPr marL="2834255" indent="-212768" algn="l" defTabSz="85265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7pPr>
      <a:lvl8pPr marL="3291546" indent="-212768" algn="l" defTabSz="85265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8pPr>
      <a:lvl9pPr marL="3748838" indent="-212768" algn="l" defTabSz="852658" rtl="0" fontAlgn="base">
        <a:spcBef>
          <a:spcPct val="20000"/>
        </a:spcBef>
        <a:spcAft>
          <a:spcPct val="0"/>
        </a:spcAft>
        <a:buClr>
          <a:srgbClr val="FD2B4E"/>
        </a:buClr>
        <a:buSzPct val="50000"/>
        <a:buFont typeface="Wingdings" pitchFamily="2" charset="2"/>
        <a:buChar char="n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165.png"/><Relationship Id="rId18" Type="http://schemas.openxmlformats.org/officeDocument/2006/relationships/customXml" Target="../ink/ink9.xml"/><Relationship Id="rId3" Type="http://schemas.openxmlformats.org/officeDocument/2006/relationships/tags" Target="../tags/tag115.xml"/><Relationship Id="rId21" Type="http://schemas.openxmlformats.org/officeDocument/2006/relationships/image" Target="../media/image157.png"/><Relationship Id="rId7" Type="http://schemas.openxmlformats.org/officeDocument/2006/relationships/tags" Target="../tags/tag119.xml"/><Relationship Id="rId12" Type="http://schemas.openxmlformats.org/officeDocument/2006/relationships/image" Target="../media/image164.png"/><Relationship Id="rId17" Type="http://schemas.openxmlformats.org/officeDocument/2006/relationships/chart" Target="../charts/chart7.xml"/><Relationship Id="rId2" Type="http://schemas.openxmlformats.org/officeDocument/2006/relationships/tags" Target="../tags/tag114.xml"/><Relationship Id="rId16" Type="http://schemas.openxmlformats.org/officeDocument/2006/relationships/image" Target="../media/image168.png"/><Relationship Id="rId20" Type="http://schemas.openxmlformats.org/officeDocument/2006/relationships/customXml" Target="../ink/ink10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image" Target="../media/image163.png"/><Relationship Id="rId5" Type="http://schemas.openxmlformats.org/officeDocument/2006/relationships/tags" Target="../tags/tag117.xml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560.png"/><Relationship Id="rId4" Type="http://schemas.openxmlformats.org/officeDocument/2006/relationships/tags" Target="../tags/tag116.xml"/><Relationship Id="rId9" Type="http://schemas.openxmlformats.org/officeDocument/2006/relationships/notesSlide" Target="../notesSlides/notesSlide32.xml"/><Relationship Id="rId14" Type="http://schemas.openxmlformats.org/officeDocument/2006/relationships/image" Target="../media/image166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5" Type="http://schemas.openxmlformats.org/officeDocument/2006/relationships/image" Target="../media/image1410.png"/><Relationship Id="rId4" Type="http://schemas.openxmlformats.org/officeDocument/2006/relationships/image" Target="../media/image1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8.xml"/><Relationship Id="rId7" Type="http://schemas.openxmlformats.org/officeDocument/2006/relationships/image" Target="../media/image72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71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.xml"/><Relationship Id="rId9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2.xml"/><Relationship Id="rId7" Type="http://schemas.openxmlformats.org/officeDocument/2006/relationships/image" Target="../media/image71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6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3.xml"/><Relationship Id="rId9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79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tags" Target="../tags/tag15.xml"/><Relationship Id="rId16" Type="http://schemas.openxmlformats.org/officeDocument/2006/relationships/chart" Target="../charts/chart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77.png"/><Relationship Id="rId5" Type="http://schemas.openxmlformats.org/officeDocument/2006/relationships/tags" Target="../tags/tag18.xml"/><Relationship Id="rId15" Type="http://schemas.openxmlformats.org/officeDocument/2006/relationships/image" Target="../media/image81.png"/><Relationship Id="rId10" Type="http://schemas.openxmlformats.org/officeDocument/2006/relationships/chart" Target="../charts/chart2.xml"/><Relationship Id="rId4" Type="http://schemas.openxmlformats.org/officeDocument/2006/relationships/tags" Target="../tags/tag17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79.png"/><Relationship Id="rId18" Type="http://schemas.openxmlformats.org/officeDocument/2006/relationships/customXml" Target="../ink/ink2.xml"/><Relationship Id="rId3" Type="http://schemas.openxmlformats.org/officeDocument/2006/relationships/tags" Target="../tags/tag24.xml"/><Relationship Id="rId21" Type="http://schemas.openxmlformats.org/officeDocument/2006/relationships/image" Target="../media/image720.png"/><Relationship Id="rId7" Type="http://schemas.openxmlformats.org/officeDocument/2006/relationships/tags" Target="../tags/tag28.xml"/><Relationship Id="rId12" Type="http://schemas.openxmlformats.org/officeDocument/2006/relationships/image" Target="../media/image78.png"/><Relationship Id="rId17" Type="http://schemas.openxmlformats.org/officeDocument/2006/relationships/image" Target="../media/image82.png"/><Relationship Id="rId2" Type="http://schemas.openxmlformats.org/officeDocument/2006/relationships/tags" Target="../tags/tag23.xml"/><Relationship Id="rId16" Type="http://schemas.openxmlformats.org/officeDocument/2006/relationships/chart" Target="../charts/chart5.xml"/><Relationship Id="rId20" Type="http://schemas.openxmlformats.org/officeDocument/2006/relationships/customXml" Target="../ink/ink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77.png"/><Relationship Id="rId5" Type="http://schemas.openxmlformats.org/officeDocument/2006/relationships/tags" Target="../tags/tag26.xml"/><Relationship Id="rId15" Type="http://schemas.openxmlformats.org/officeDocument/2006/relationships/image" Target="../media/image81.png"/><Relationship Id="rId23" Type="http://schemas.openxmlformats.org/officeDocument/2006/relationships/image" Target="../media/image730.png"/><Relationship Id="rId10" Type="http://schemas.openxmlformats.org/officeDocument/2006/relationships/chart" Target="../charts/chart4.xml"/><Relationship Id="rId19" Type="http://schemas.openxmlformats.org/officeDocument/2006/relationships/image" Target="../media/image710.png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4.xml"/><Relationship Id="rId14" Type="http://schemas.openxmlformats.org/officeDocument/2006/relationships/image" Target="../media/image80.png"/><Relationship Id="rId22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86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85.png"/><Relationship Id="rId2" Type="http://schemas.openxmlformats.org/officeDocument/2006/relationships/tags" Target="../tags/tag31.xml"/><Relationship Id="rId16" Type="http://schemas.openxmlformats.org/officeDocument/2006/relationships/chart" Target="../charts/chart6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84.png"/><Relationship Id="rId5" Type="http://schemas.openxmlformats.org/officeDocument/2006/relationships/tags" Target="../tags/tag34.xml"/><Relationship Id="rId1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tags" Target="../tags/tag33.xml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39.xml"/><Relationship Id="rId7" Type="http://schemas.openxmlformats.org/officeDocument/2006/relationships/image" Target="../media/image85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94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3" Type="http://schemas.openxmlformats.org/officeDocument/2006/relationships/tags" Target="../tags/tag49.xml"/><Relationship Id="rId7" Type="http://schemas.openxmlformats.org/officeDocument/2006/relationships/customXml" Target="../ink/ink5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105.png"/><Relationship Id="rId5" Type="http://schemas.openxmlformats.org/officeDocument/2006/relationships/image" Target="../media/image79.png"/><Relationship Id="rId4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52.xml"/><Relationship Id="rId7" Type="http://schemas.openxmlformats.org/officeDocument/2006/relationships/image" Target="../media/image107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79.png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960.png"/><Relationship Id="rId3" Type="http://schemas.openxmlformats.org/officeDocument/2006/relationships/tags" Target="../tags/tag56.xml"/><Relationship Id="rId7" Type="http://schemas.openxmlformats.org/officeDocument/2006/relationships/image" Target="../media/image110.png"/><Relationship Id="rId12" Type="http://schemas.openxmlformats.org/officeDocument/2006/relationships/customXml" Target="../ink/ink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09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57.xml"/><Relationship Id="rId9" Type="http://schemas.openxmlformats.org/officeDocument/2006/relationships/image" Target="../media/image8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60.xml"/><Relationship Id="rId7" Type="http://schemas.openxmlformats.org/officeDocument/2006/relationships/image" Target="../media/image112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111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61.xml"/><Relationship Id="rId9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010.png"/><Relationship Id="rId3" Type="http://schemas.openxmlformats.org/officeDocument/2006/relationships/tags" Target="../tags/tag64.xml"/><Relationship Id="rId7" Type="http://schemas.openxmlformats.org/officeDocument/2006/relationships/image" Target="../media/image114.png"/><Relationship Id="rId12" Type="http://schemas.openxmlformats.org/officeDocument/2006/relationships/customXml" Target="../ink/ink7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13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65.xml"/><Relationship Id="rId9" Type="http://schemas.openxmlformats.org/officeDocument/2006/relationships/image" Target="../media/image8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68.xml"/><Relationship Id="rId7" Type="http://schemas.openxmlformats.org/officeDocument/2006/relationships/image" Target="../media/image116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115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69.xml"/><Relationship Id="rId9" Type="http://schemas.openxmlformats.org/officeDocument/2006/relationships/image" Target="../media/image8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72.xml"/><Relationship Id="rId7" Type="http://schemas.openxmlformats.org/officeDocument/2006/relationships/image" Target="../media/image118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117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73.xml"/><Relationship Id="rId9" Type="http://schemas.openxmlformats.org/officeDocument/2006/relationships/image" Target="../media/image8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76.xml"/><Relationship Id="rId7" Type="http://schemas.openxmlformats.org/officeDocument/2006/relationships/image" Target="../media/image120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119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77.xml"/><Relationship Id="rId9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80.xml"/><Relationship Id="rId7" Type="http://schemas.openxmlformats.org/officeDocument/2006/relationships/image" Target="../media/image122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21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81.xml"/><Relationship Id="rId9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84.xml"/><Relationship Id="rId7" Type="http://schemas.openxmlformats.org/officeDocument/2006/relationships/image" Target="../media/image124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23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85.xml"/><Relationship Id="rId9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140.png"/><Relationship Id="rId3" Type="http://schemas.openxmlformats.org/officeDocument/2006/relationships/tags" Target="../tags/tag88.xml"/><Relationship Id="rId7" Type="http://schemas.openxmlformats.org/officeDocument/2006/relationships/image" Target="../media/image126.png"/><Relationship Id="rId12" Type="http://schemas.openxmlformats.org/officeDocument/2006/relationships/customXml" Target="../ink/ink8.xml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25.png"/><Relationship Id="rId11" Type="http://schemas.openxmlformats.org/officeDocument/2006/relationships/image" Target="../media/image86.png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85.png"/><Relationship Id="rId4" Type="http://schemas.openxmlformats.org/officeDocument/2006/relationships/tags" Target="../tags/tag89.xml"/><Relationship Id="rId9" Type="http://schemas.openxmlformats.org/officeDocument/2006/relationships/image" Target="../media/image8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13" Type="http://schemas.openxmlformats.org/officeDocument/2006/relationships/image" Target="../media/image134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133.png"/><Relationship Id="rId17" Type="http://schemas.openxmlformats.org/officeDocument/2006/relationships/image" Target="../media/image1260.png"/><Relationship Id="rId2" Type="http://schemas.openxmlformats.org/officeDocument/2006/relationships/tags" Target="../tags/tag91.xml"/><Relationship Id="rId16" Type="http://schemas.openxmlformats.org/officeDocument/2006/relationships/image" Target="../media/image1250.png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132.png"/><Relationship Id="rId5" Type="http://schemas.openxmlformats.org/officeDocument/2006/relationships/tags" Target="../tags/tag94.xml"/><Relationship Id="rId15" Type="http://schemas.openxmlformats.org/officeDocument/2006/relationships/image" Target="../media/image1240.png"/><Relationship Id="rId10" Type="http://schemas.openxmlformats.org/officeDocument/2006/relationships/image" Target="../media/image131.png"/><Relationship Id="rId4" Type="http://schemas.openxmlformats.org/officeDocument/2006/relationships/tags" Target="../tags/tag93.xml"/><Relationship Id="rId9" Type="http://schemas.openxmlformats.org/officeDocument/2006/relationships/image" Target="../media/image130.png"/><Relationship Id="rId14" Type="http://schemas.openxmlformats.org/officeDocument/2006/relationships/image" Target="../media/image12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6.xml"/><Relationship Id="rId4" Type="http://schemas.openxmlformats.org/officeDocument/2006/relationships/image" Target="../media/image13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notesSlide" Target="../notesSlides/notesSlide28.xml"/><Relationship Id="rId26" Type="http://schemas.openxmlformats.org/officeDocument/2006/relationships/image" Target="../media/image144.png"/><Relationship Id="rId3" Type="http://schemas.openxmlformats.org/officeDocument/2006/relationships/tags" Target="../tags/tag99.xml"/><Relationship Id="rId21" Type="http://schemas.openxmlformats.org/officeDocument/2006/relationships/image" Target="../media/image138.png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slideLayout" Target="../slideLayouts/slideLayout4.xml"/><Relationship Id="rId25" Type="http://schemas.openxmlformats.org/officeDocument/2006/relationships/image" Target="../media/image143.png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image" Target="../media/image137.png"/><Relationship Id="rId29" Type="http://schemas.openxmlformats.org/officeDocument/2006/relationships/image" Target="../media/image147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image" Target="../media/image142.png"/><Relationship Id="rId32" Type="http://schemas.openxmlformats.org/officeDocument/2006/relationships/image" Target="../media/image150.png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tags" Target="../tags/tag106.xml"/><Relationship Id="rId19" Type="http://schemas.openxmlformats.org/officeDocument/2006/relationships/image" Target="../media/image136.png"/><Relationship Id="rId31" Type="http://schemas.openxmlformats.org/officeDocument/2006/relationships/image" Target="../media/image149.png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image" Target="../media/image139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2.gi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gi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108830" y="17332"/>
            <a:ext cx="4357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WEEK-9 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>
            <a:extLst>
              <a:ext uri="{FF2B5EF4-FFF2-40B4-BE49-F238E27FC236}">
                <a16:creationId xmlns:a16="http://schemas.microsoft.com/office/drawing/2014/main" id="{6518667C-5364-D569-F3EB-4820CD4A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9651F-3953-40FC-819E-187F86D36BD3}" type="slidenum">
              <a:rPr lang="en-US" altLang="tr-TR"/>
              <a:pPr/>
              <a:t>10</a:t>
            </a:fld>
            <a:endParaRPr lang="en-US" altLang="tr-TR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EB17FD5F-A394-0B4B-861D-7AD1BFC1F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Machine Learning Areas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D3F2B57A-3B50-B3EC-9281-C452C8D10A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Data and corresponding labels are given</a:t>
            </a:r>
          </a:p>
          <a:p>
            <a:pPr>
              <a:lnSpc>
                <a:spcPct val="90000"/>
              </a:lnSpc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Unsupervised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Only data is given, no labels provided</a:t>
            </a:r>
          </a:p>
          <a:p>
            <a:pPr>
              <a:lnSpc>
                <a:spcPct val="90000"/>
              </a:lnSpc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Semi-supervised Learning</a:t>
            </a:r>
            <a:r>
              <a:rPr lang="en-US" altLang="tr-TR" sz="2400" b="1" dirty="0"/>
              <a:t>:</a:t>
            </a:r>
            <a:r>
              <a:rPr lang="en-US" altLang="tr-TR" sz="2400" dirty="0"/>
              <a:t> Some (if not all) labels are present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tr-TR" sz="2400" dirty="0"/>
          </a:p>
          <a:p>
            <a:pPr>
              <a:lnSpc>
                <a:spcPct val="90000"/>
              </a:lnSpc>
            </a:pPr>
            <a:r>
              <a:rPr lang="en-US" altLang="tr-TR" sz="2400" b="1" dirty="0">
                <a:solidFill>
                  <a:schemeClr val="accent2"/>
                </a:solidFill>
              </a:rPr>
              <a:t>Reinforcement Learning</a:t>
            </a:r>
            <a:r>
              <a:rPr lang="en-US" altLang="tr-TR" sz="2400" dirty="0"/>
              <a:t>: An agent interacting with the world makes </a:t>
            </a:r>
            <a:r>
              <a:rPr lang="tr-TR" altLang="tr-TR" sz="2400" dirty="0"/>
              <a:t>     </a:t>
            </a:r>
            <a:r>
              <a:rPr lang="en-US" altLang="tr-TR" sz="2400" dirty="0"/>
              <a:t>observations, takes actions, and is rewarded or punished; it should learn</a:t>
            </a:r>
            <a:r>
              <a:rPr lang="tr-TR" altLang="tr-TR" sz="2400" dirty="0"/>
              <a:t>  </a:t>
            </a:r>
            <a:r>
              <a:rPr lang="en-US" altLang="tr-TR" sz="2400" dirty="0"/>
              <a:t> to choose actions in such a way as to obtain a lot of reward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8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7616" y="280605"/>
            <a:ext cx="1046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Polynomial regression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-406347" y="1905992"/>
            <a:ext cx="2100276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6" dirty="0"/>
              <a:t>Price</a:t>
            </a:r>
          </a:p>
          <a:p>
            <a:pPr algn="ctr"/>
            <a:r>
              <a:rPr lang="en-US" sz="2666" dirty="0"/>
              <a:t>(y)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49189" y="3734555"/>
            <a:ext cx="1134926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Size (x)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114" y="1332701"/>
            <a:ext cx="2697129" cy="405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594" y="2236418"/>
            <a:ext cx="3980170" cy="405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4" y="4344075"/>
            <a:ext cx="4716166" cy="3403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59" y="4775819"/>
            <a:ext cx="5686319" cy="36571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1" y="5372510"/>
            <a:ext cx="1620309" cy="3403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9" y="5769367"/>
            <a:ext cx="1772689" cy="36571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1" y="6217262"/>
            <a:ext cx="1775229" cy="365712"/>
          </a:xfrm>
          <a:prstGeom prst="rect">
            <a:avLst/>
          </a:prstGeom>
        </p:spPr>
      </p:pic>
      <p:graphicFrame>
        <p:nvGraphicFramePr>
          <p:cNvPr id="13" name="Chart 12"/>
          <p:cNvGraphicFramePr>
            <a:graphicFrameLocks/>
          </p:cNvGraphicFramePr>
          <p:nvPr/>
        </p:nvGraphicFramePr>
        <p:xfrm>
          <a:off x="1094859" y="896077"/>
          <a:ext cx="5686319" cy="30592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" name="Ink 1"/>
              <p14:cNvContentPartPr/>
              <p14:nvPr/>
            </p14:nvContentPartPr>
            <p14:xfrm>
              <a:off x="1819443" y="906883"/>
              <a:ext cx="10099325" cy="2271064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10083" y="897522"/>
                <a:ext cx="10118045" cy="22897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" name="Ink 3"/>
              <p14:cNvContentPartPr/>
              <p14:nvPr/>
            </p14:nvContentPartPr>
            <p14:xfrm>
              <a:off x="66231" y="2452282"/>
              <a:ext cx="11728233" cy="4158658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871" y="2442921"/>
                <a:ext cx="11746953" cy="41773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99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remember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8"/>
                <a:ext cx="11169853" cy="4960292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Model representation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Cost function         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 dirty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Gradient descent for linear regression</a:t>
                </a:r>
                <a:br>
                  <a:rPr lang="en-US" sz="3200" b="1" dirty="0"/>
                </a:br>
                <a:r>
                  <a:rPr lang="en-US" dirty="0"/>
                  <a:t>Repeat until convergence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≔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nary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}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Features and polynomial regression</a:t>
                </a: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  </a:t>
                </a:r>
                <a:r>
                  <a:rPr lang="en-US" dirty="0"/>
                  <a:t>Can combine features; can use different functions to generate features (e.g., polynomial)</a:t>
                </a:r>
                <a:endParaRPr lang="en-US" sz="3200" dirty="0"/>
              </a:p>
              <a:p>
                <a:pPr>
                  <a:lnSpc>
                    <a:spcPct val="100000"/>
                  </a:lnSpc>
                </a:pPr>
                <a:r>
                  <a:rPr lang="en-US" sz="3200" b="1" dirty="0"/>
                  <a:t>Normal equation 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sz="3200" b="1" dirty="0"/>
              </a:p>
            </p:txBody>
          </p:sp>
        </mc:Choice>
        <mc:Fallback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8"/>
                <a:ext cx="11169853" cy="4960292"/>
              </a:xfrm>
              <a:blipFill>
                <a:blip r:embed="rId2"/>
                <a:stretch>
                  <a:fillRect l="-1146" t="-2706" r="-1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42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Machine </a:t>
            </a:r>
            <a:r>
              <a:rPr lang="en-US" dirty="0"/>
              <a:t>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521" y="1062267"/>
            <a:ext cx="10598253" cy="5287636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Supervised Learning</a:t>
            </a:r>
            <a:r>
              <a:rPr lang="en-US" dirty="0"/>
              <a:t>: learn a model from the data using </a:t>
            </a:r>
            <a:r>
              <a:rPr lang="en-US" dirty="0">
                <a:solidFill>
                  <a:srgbClr val="FF0000"/>
                </a:solidFill>
              </a:rPr>
              <a:t>labeled data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Classification </a:t>
            </a:r>
            <a:r>
              <a:rPr lang="en-US" dirty="0"/>
              <a:t>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dirty="0"/>
              <a:t>are the prototypical examples of supervised learning tasks. Other are possible (e.g., ranking)</a:t>
            </a:r>
          </a:p>
          <a:p>
            <a:r>
              <a:rPr lang="en-US" dirty="0">
                <a:solidFill>
                  <a:srgbClr val="00B0F0"/>
                </a:solidFill>
              </a:rPr>
              <a:t>Unsupervised Learning</a:t>
            </a:r>
            <a:r>
              <a:rPr lang="en-US" dirty="0"/>
              <a:t>: learn a model – extract structure from </a:t>
            </a:r>
            <a:r>
              <a:rPr lang="en-US" dirty="0">
                <a:solidFill>
                  <a:srgbClr val="FF0000"/>
                </a:solidFill>
              </a:rPr>
              <a:t>unlabeled data</a:t>
            </a:r>
            <a:r>
              <a:rPr lang="en-US" dirty="0"/>
              <a:t>. 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Clustering</a:t>
            </a:r>
            <a:r>
              <a:rPr lang="en-US" dirty="0"/>
              <a:t> and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Association Rules </a:t>
            </a:r>
            <a:r>
              <a:rPr lang="en-US" dirty="0"/>
              <a:t>are prototypical examples of unsupervised </a:t>
            </a:r>
            <a:r>
              <a:rPr lang="tr-TR" dirty="0"/>
              <a:t>           </a:t>
            </a:r>
            <a:r>
              <a:rPr lang="en-US" dirty="0"/>
              <a:t>learning tasks.</a:t>
            </a:r>
          </a:p>
          <a:p>
            <a:r>
              <a:rPr lang="en-US" dirty="0">
                <a:solidFill>
                  <a:srgbClr val="00B0F0"/>
                </a:solidFill>
              </a:rPr>
              <a:t>Semi-supervised Learning</a:t>
            </a:r>
            <a:r>
              <a:rPr lang="en-US" dirty="0"/>
              <a:t>: learn a model for the data using </a:t>
            </a:r>
            <a:r>
              <a:rPr lang="tr-TR" dirty="0"/>
              <a:t>     </a:t>
            </a:r>
            <a:r>
              <a:rPr lang="en-US" dirty="0"/>
              <a:t>both </a:t>
            </a:r>
            <a:r>
              <a:rPr lang="en-US" dirty="0">
                <a:solidFill>
                  <a:srgbClr val="FF0000"/>
                </a:solidFill>
              </a:rPr>
              <a:t>labeled and unlabeled </a:t>
            </a:r>
            <a:r>
              <a:rPr lang="en-US" dirty="0"/>
              <a:t>data.</a:t>
            </a:r>
          </a:p>
        </p:txBody>
      </p:sp>
    </p:spTree>
    <p:extLst>
      <p:ext uri="{BB962C8B-B14F-4D97-AF65-F5344CB8AC3E}">
        <p14:creationId xmlns:p14="http://schemas.microsoft.com/office/powerpoint/2010/main" val="180138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err="1"/>
              <a:t>Supervised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</p:spTree>
    <p:extLst>
      <p:ext uri="{BB962C8B-B14F-4D97-AF65-F5344CB8AC3E}">
        <p14:creationId xmlns:p14="http://schemas.microsoft.com/office/powerpoint/2010/main" val="127500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>
            <a:extLst>
              <a:ext uri="{FF2B5EF4-FFF2-40B4-BE49-F238E27FC236}">
                <a16:creationId xmlns:a16="http://schemas.microsoft.com/office/drawing/2014/main" id="{E453F568-4F17-88CD-42DA-81E88AB33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AC334-4407-4CE0-8B5A-264A11BC7805}" type="slidenum">
              <a:rPr lang="en-US" altLang="tr-TR"/>
              <a:pPr/>
              <a:t>13</a:t>
            </a:fld>
            <a:endParaRPr lang="en-US" altLang="tr-TR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33A5D363-417A-1E15-41B7-CFFBFD078A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79453" y="274702"/>
            <a:ext cx="8460158" cy="868563"/>
          </a:xfrm>
        </p:spPr>
        <p:txBody>
          <a:bodyPr/>
          <a:lstStyle/>
          <a:p>
            <a:r>
              <a:rPr lang="en-US" altLang="tr-TR" sz="3201"/>
              <a:t>Supervised Learning : Important Concepts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3704FE10-1E7A-3AEC-3E88-B64D2F2FB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50" y="1143265"/>
            <a:ext cx="11665296" cy="5259017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Data:</a:t>
            </a:r>
            <a:r>
              <a:rPr lang="en-US" altLang="tr-TR" sz="2400" dirty="0"/>
              <a:t> labeled instances </a:t>
            </a:r>
            <a:r>
              <a:rPr lang="en-US" altLang="tr-TR" sz="2400" i="1" dirty="0"/>
              <a:t>&lt;</a:t>
            </a:r>
            <a:r>
              <a:rPr lang="tr-TR" altLang="tr-TR" sz="2400" b="1" i="1" dirty="0"/>
              <a:t>X</a:t>
            </a:r>
            <a:r>
              <a:rPr lang="en-US" altLang="tr-TR" sz="2400" i="1" dirty="0"/>
              <a:t>,</a:t>
            </a:r>
            <a:r>
              <a:rPr lang="tr-TR" altLang="tr-TR" sz="2400" i="1" dirty="0"/>
              <a:t> </a:t>
            </a:r>
            <a:r>
              <a:rPr lang="en-US" altLang="tr-TR" sz="2400" i="1" dirty="0"/>
              <a:t> y&gt;</a:t>
            </a:r>
            <a:r>
              <a:rPr lang="en-US" altLang="tr-TR" sz="2400" dirty="0"/>
              <a:t>,</a:t>
            </a:r>
            <a:endParaRPr lang="tr-TR" altLang="tr-TR" sz="2400" dirty="0"/>
          </a:p>
          <a:p>
            <a:pPr lvl="1">
              <a:lnSpc>
                <a:spcPct val="80000"/>
              </a:lnSpc>
            </a:pPr>
            <a:r>
              <a:rPr lang="en-US" altLang="tr-TR" dirty="0"/>
              <a:t>Training Set</a:t>
            </a:r>
          </a:p>
          <a:p>
            <a:pPr lvl="1">
              <a:lnSpc>
                <a:spcPct val="80000"/>
              </a:lnSpc>
            </a:pPr>
            <a:r>
              <a:rPr lang="en-US" altLang="tr-TR" dirty="0"/>
              <a:t>Test Set</a:t>
            </a:r>
          </a:p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Features:</a:t>
            </a:r>
            <a:r>
              <a:rPr lang="en-US" altLang="tr-TR" sz="2400" dirty="0"/>
              <a:t> attribute-value pairs which characterize each </a:t>
            </a:r>
            <a:r>
              <a:rPr lang="tr-TR" altLang="tr-TR" sz="2400" b="1" i="1" dirty="0"/>
              <a:t>X</a:t>
            </a:r>
            <a:endParaRPr lang="en-US" altLang="tr-TR" sz="2400" b="1" i="1" dirty="0"/>
          </a:p>
          <a:p>
            <a:pPr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Experimentation cycle</a:t>
            </a:r>
          </a:p>
          <a:p>
            <a:pPr lvl="1">
              <a:lnSpc>
                <a:spcPct val="80000"/>
              </a:lnSpc>
            </a:pPr>
            <a:r>
              <a:rPr lang="en-US" altLang="tr-TR" dirty="0"/>
              <a:t>Learn parameters (e.g. model probabilities) on training set</a:t>
            </a:r>
          </a:p>
          <a:p>
            <a:pPr lvl="1">
              <a:lnSpc>
                <a:spcPct val="80000"/>
              </a:lnSpc>
            </a:pPr>
            <a:r>
              <a:rPr lang="en-US" altLang="tr-TR" dirty="0"/>
              <a:t>(Tune hyper-parameters on held-out set)</a:t>
            </a:r>
          </a:p>
          <a:p>
            <a:pPr lvl="1">
              <a:lnSpc>
                <a:spcPct val="80000"/>
              </a:lnSpc>
            </a:pPr>
            <a:r>
              <a:rPr lang="en-US" altLang="tr-TR" dirty="0"/>
              <a:t>Compute accuracy of test set</a:t>
            </a:r>
          </a:p>
          <a:p>
            <a:pPr lvl="1">
              <a:lnSpc>
                <a:spcPct val="80000"/>
              </a:lnSpc>
            </a:pPr>
            <a:r>
              <a:rPr lang="en-US" altLang="tr-TR" sz="2400" dirty="0">
                <a:solidFill>
                  <a:srgbClr val="FF0000"/>
                </a:solidFill>
              </a:rPr>
              <a:t>Evaluation</a:t>
            </a:r>
          </a:p>
          <a:p>
            <a:pPr lvl="1">
              <a:lnSpc>
                <a:spcPct val="80000"/>
              </a:lnSpc>
            </a:pPr>
            <a:r>
              <a:rPr lang="en-US" altLang="tr-TR" dirty="0">
                <a:solidFill>
                  <a:srgbClr val="FF0000"/>
                </a:solidFill>
              </a:rPr>
              <a:t>Accuracy:</a:t>
            </a:r>
            <a:r>
              <a:rPr lang="en-US" altLang="tr-TR" dirty="0"/>
              <a:t> fraction of instances predicted correctly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5">
            <a:extLst>
              <a:ext uri="{FF2B5EF4-FFF2-40B4-BE49-F238E27FC236}">
                <a16:creationId xmlns:a16="http://schemas.microsoft.com/office/drawing/2014/main" id="{43730C76-C6A6-6789-57CC-2E54FDDF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21634-281B-4BF8-9438-19858DAB4DEF}" type="slidenum">
              <a:rPr lang="en-US" altLang="tr-TR"/>
              <a:pPr/>
              <a:t>14</a:t>
            </a:fld>
            <a:endParaRPr lang="en-US" altLang="tr-TR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04150B-3646-6AC9-8346-E9F6DF4B6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Supervised Learning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196BF953-E99A-D1D2-7449-0C7141255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0801" y="1295701"/>
            <a:ext cx="8688811" cy="4831881"/>
          </a:xfrm>
        </p:spPr>
        <p:txBody>
          <a:bodyPr/>
          <a:lstStyle/>
          <a:p>
            <a:r>
              <a:rPr lang="en-US" altLang="tr-TR" dirty="0"/>
              <a:t>Learning a discrete function: </a:t>
            </a:r>
            <a:r>
              <a:rPr lang="en-US" altLang="tr-TR" b="1" dirty="0"/>
              <a:t>Classification</a:t>
            </a:r>
          </a:p>
          <a:p>
            <a:pPr lvl="1"/>
            <a:r>
              <a:rPr lang="en-US" altLang="tr-TR" dirty="0"/>
              <a:t>Boolean classification:</a:t>
            </a:r>
          </a:p>
          <a:p>
            <a:pPr lvl="2"/>
            <a:r>
              <a:rPr lang="en-US" altLang="tr-TR" dirty="0"/>
              <a:t>Each example is classified as true(positive) or false(negative).</a:t>
            </a:r>
          </a:p>
          <a:p>
            <a:r>
              <a:rPr lang="en-US" altLang="tr-TR" dirty="0"/>
              <a:t>Learning a continuous function: </a:t>
            </a:r>
            <a:r>
              <a:rPr lang="en-US" altLang="tr-TR" b="1" dirty="0"/>
              <a:t>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Regression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AD229D6-F44C-42EA-C1B6-FDE23E811F26}"/>
              </a:ext>
            </a:extLst>
          </p:cNvPr>
          <p:cNvSpPr txBox="1">
            <a:spLocks noChangeArrowheads="1"/>
          </p:cNvSpPr>
          <p:nvPr/>
        </p:nvSpPr>
        <p:spPr>
          <a:xfrm>
            <a:off x="496128" y="909514"/>
            <a:ext cx="11143694" cy="5112568"/>
          </a:xfrm>
          <a:prstGeom prst="rect">
            <a:avLst/>
          </a:prstGeom>
        </p:spPr>
        <p:txBody>
          <a:bodyPr/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Regression analysis </a:t>
            </a:r>
            <a:r>
              <a:rPr lang="en-US" dirty="0"/>
              <a:t>is used to: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/>
              <a:t>Predict the value of a dependent variable based on the value of at least one independent variable</a:t>
            </a:r>
          </a:p>
          <a:p>
            <a:pPr lvl="1"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/>
              <a:t>Explain the impact of changes in an independent variable on the dependent variable</a:t>
            </a:r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Dependent variable:    </a:t>
            </a:r>
            <a:r>
              <a:rPr lang="en-US" dirty="0"/>
              <a:t>the variable we wish to predict or explain</a:t>
            </a:r>
          </a:p>
          <a:p>
            <a:pPr>
              <a:lnSpc>
                <a:spcPct val="90000"/>
              </a:lnSpc>
              <a:spcBef>
                <a:spcPct val="40000"/>
              </a:spcBef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Independent variable:  </a:t>
            </a:r>
            <a:r>
              <a:rPr lang="en-US" dirty="0"/>
              <a:t>the variable used to</a:t>
            </a:r>
            <a:r>
              <a:rPr lang="tr-TR" dirty="0"/>
              <a:t> </a:t>
            </a:r>
            <a:r>
              <a:rPr lang="en-US" dirty="0"/>
              <a:t>predict or explain the	     dependent variable</a:t>
            </a:r>
            <a:r>
              <a:rPr lang="tr-T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03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2230386" y="991711"/>
          <a:ext cx="7387265" cy="34948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Regression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92938" y="2095640"/>
            <a:ext cx="1400512" cy="91281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Price ($) </a:t>
            </a:r>
          </a:p>
          <a:p>
            <a:pPr algn="ctr"/>
            <a:r>
              <a:rPr lang="en-US" sz="2666" dirty="0"/>
              <a:t>in 1000’s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51244" y="4455365"/>
            <a:ext cx="1849416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Size in feet</a:t>
            </a:r>
            <a:r>
              <a:rPr lang="en-US" sz="2666" baseline="30000" dirty="0"/>
              <a:t>2</a:t>
            </a:r>
            <a:r>
              <a:rPr lang="en-US" sz="2666" dirty="0"/>
              <a:t>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399966" y="5246152"/>
            <a:ext cx="5485686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u="sng" dirty="0"/>
              <a:t>Regression:</a:t>
            </a:r>
            <a:r>
              <a:rPr lang="en-US" dirty="0"/>
              <a:t> Predict continuous valued output (price)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07933" y="5246152"/>
            <a:ext cx="5485686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u="sng" dirty="0"/>
              <a:t>Supervised Learning</a:t>
            </a:r>
          </a:p>
          <a:p>
            <a:pPr>
              <a:buFont typeface="Arial" pitchFamily="34" charset="0"/>
              <a:buNone/>
            </a:pPr>
            <a:r>
              <a:rPr lang="en-US" dirty="0"/>
              <a:t>“right answers” given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993619" y="5359943"/>
            <a:ext cx="0" cy="14222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C5BF4BDB-B0E4-0054-075C-9B8C3A34A145}"/>
              </a:ext>
            </a:extLst>
          </p:cNvPr>
          <p:cNvSpPr txBox="1"/>
          <p:nvPr/>
        </p:nvSpPr>
        <p:spPr>
          <a:xfrm>
            <a:off x="3881506" y="991711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sz="2000" b="1" dirty="0" err="1"/>
              <a:t>Hous</a:t>
            </a:r>
            <a:r>
              <a:rPr lang="tr-TR" sz="2000" b="1" dirty="0"/>
              <a:t>e</a:t>
            </a:r>
            <a:r>
              <a:rPr lang="en-US" sz="2000" b="1" dirty="0"/>
              <a:t> price prediction </a:t>
            </a:r>
          </a:p>
        </p:txBody>
      </p:sp>
    </p:spTree>
    <p:extLst>
      <p:ext uri="{BB962C8B-B14F-4D97-AF65-F5344CB8AC3E}">
        <p14:creationId xmlns:p14="http://schemas.microsoft.com/office/powerpoint/2010/main" val="318221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Regression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930DBBD-29B9-A29C-5DB4-F7965EDA0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59"/>
          <a:stretch/>
        </p:blipFill>
        <p:spPr>
          <a:xfrm>
            <a:off x="408781" y="1325291"/>
            <a:ext cx="11372850" cy="406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6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Regression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88D0C63-3492-23C7-BD6D-CEB2D0BAF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81" y="1197546"/>
            <a:ext cx="108394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Regression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A2FCB6D-9783-F214-7AD4-8B5A94C30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40" y="1125538"/>
            <a:ext cx="8290531" cy="530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75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altLang="en-US" sz="6000" dirty="0"/>
              <a:t>Learning is </a:t>
            </a:r>
            <a:r>
              <a:rPr lang="en-US" altLang="en-US" sz="6000" dirty="0"/>
              <a:t>a computa</a:t>
            </a:r>
            <a:r>
              <a:rPr lang="tr-TR" altLang="en-US" sz="6000" dirty="0"/>
              <a:t>ti</a:t>
            </a:r>
            <a:r>
              <a:rPr lang="en-US" altLang="en-US" sz="6000" dirty="0" err="1"/>
              <a:t>onal</a:t>
            </a:r>
            <a:r>
              <a:rPr lang="en-US" altLang="en-US" sz="6000" dirty="0"/>
              <a:t> </a:t>
            </a:r>
            <a:r>
              <a:rPr lang="tr-TR" altLang="en-US" sz="6000" dirty="0"/>
              <a:t> </a:t>
            </a:r>
            <a:r>
              <a:rPr lang="en-US" altLang="en-US" sz="6000" dirty="0"/>
              <a:t>process for improving </a:t>
            </a:r>
            <a:r>
              <a:rPr lang="tr-TR" altLang="en-US" sz="6000" dirty="0"/>
              <a:t>         </a:t>
            </a:r>
            <a:r>
              <a:rPr lang="en-US" altLang="en-US" sz="6000" dirty="0"/>
              <a:t>performance</a:t>
            </a:r>
            <a:r>
              <a:rPr lang="tr-TR" altLang="en-US" sz="6000" dirty="0"/>
              <a:t>  </a:t>
            </a:r>
            <a:r>
              <a:rPr lang="en-US" altLang="en-US" sz="6000" dirty="0"/>
              <a:t>based on </a:t>
            </a:r>
            <a:r>
              <a:rPr lang="tr-TR" altLang="en-US" sz="6000" dirty="0"/>
              <a:t>      </a:t>
            </a:r>
            <a:r>
              <a:rPr lang="en-US" altLang="en-US" sz="6000" dirty="0"/>
              <a:t>experience</a:t>
            </a:r>
            <a:r>
              <a:rPr lang="tr-TR" altLang="en-US" sz="6000" dirty="0"/>
              <a:t>.</a:t>
            </a:r>
          </a:p>
          <a:p>
            <a:endParaRPr lang="tr-TR" altLang="en-US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627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Classification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3F159EF6-83D1-6829-FA08-DD7A3DC683FC}"/>
              </a:ext>
            </a:extLst>
          </p:cNvPr>
          <p:cNvGrpSpPr/>
          <p:nvPr/>
        </p:nvGrpSpPr>
        <p:grpSpPr>
          <a:xfrm>
            <a:off x="1414686" y="812498"/>
            <a:ext cx="8568952" cy="5641632"/>
            <a:chOff x="1630710" y="-4597"/>
            <a:chExt cx="9217024" cy="6458727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7C4B693C-88DC-7D35-78D2-FB6241676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8594"/>
            <a:stretch/>
          </p:blipFill>
          <p:spPr>
            <a:xfrm>
              <a:off x="1702718" y="-4597"/>
              <a:ext cx="9145016" cy="6352665"/>
            </a:xfrm>
            <a:prstGeom prst="rect">
              <a:avLst/>
            </a:prstGeom>
          </p:spPr>
        </p:pic>
        <p:sp>
          <p:nvSpPr>
            <p:cNvPr id="8" name="Dikdörtgen 7">
              <a:extLst>
                <a:ext uri="{FF2B5EF4-FFF2-40B4-BE49-F238E27FC236}">
                  <a16:creationId xmlns:a16="http://schemas.microsoft.com/office/drawing/2014/main" id="{393A56A8-BC4B-B214-151B-6F7B6B976136}"/>
                </a:ext>
              </a:extLst>
            </p:cNvPr>
            <p:cNvSpPr/>
            <p:nvPr/>
          </p:nvSpPr>
          <p:spPr>
            <a:xfrm>
              <a:off x="1630710" y="6238106"/>
              <a:ext cx="2736304" cy="2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736099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521" y="585365"/>
            <a:ext cx="10971371" cy="45253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4266" dirty="0"/>
              <a:t>Breast cancer (malignant, benign)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2809" y="1557364"/>
            <a:ext cx="2864219" cy="325077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Classification</a:t>
            </a:r>
          </a:p>
          <a:p>
            <a:pPr marL="0" indent="0">
              <a:buNone/>
            </a:pPr>
            <a:r>
              <a:rPr lang="en-US" dirty="0"/>
              <a:t>Discrete valued output (0 or 1)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9041222" y="1671155"/>
            <a:ext cx="0" cy="31369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27262" y="1410262"/>
            <a:ext cx="1" cy="262905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142889" y="3429794"/>
            <a:ext cx="659357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133322" y="2109166"/>
            <a:ext cx="355554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39590" y="5258356"/>
            <a:ext cx="65968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1318" y="2537435"/>
            <a:ext cx="1728229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Malignant?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585631" y="1890161"/>
            <a:ext cx="614271" cy="42056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133" dirty="0"/>
              <a:t>1(Y)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2388" y="3213284"/>
            <a:ext cx="660757" cy="42056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133" dirty="0"/>
              <a:t>0(N)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39968" y="3648524"/>
            <a:ext cx="1674240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Tumor Size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739968" y="5477085"/>
            <a:ext cx="1674240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Tumor Size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79596" y="3773713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i="1" dirty="0">
                <a:solidFill>
                  <a:srgbClr val="00B050"/>
                </a:solidFill>
              </a:rPr>
              <a:t>[Feature 1]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073" y="4906231"/>
            <a:ext cx="19530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i="1" dirty="0">
                <a:solidFill>
                  <a:srgbClr val="0070C0"/>
                </a:solidFill>
              </a:rPr>
              <a:t>Another way of representing above graph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03141" y="375987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i="1" dirty="0">
                <a:solidFill>
                  <a:srgbClr val="00B050"/>
                </a:solidFill>
              </a:rPr>
              <a:t>Not Harmful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90120" y="358554"/>
            <a:ext cx="1117453" cy="297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i="1" dirty="0">
                <a:solidFill>
                  <a:srgbClr val="FF0000"/>
                </a:solidFill>
              </a:rPr>
              <a:t>Harmful</a:t>
            </a:r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0CC2F378-284B-D068-5370-BC24FF8BA17A}"/>
              </a:ext>
            </a:extLst>
          </p:cNvPr>
          <p:cNvGrpSpPr/>
          <p:nvPr/>
        </p:nvGrpSpPr>
        <p:grpSpPr>
          <a:xfrm>
            <a:off x="304280" y="1584074"/>
            <a:ext cx="11751489" cy="4444701"/>
            <a:chOff x="304280" y="1584074"/>
            <a:chExt cx="11751489" cy="444470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/>
                <p14:cNvContentPartPr/>
                <p14:nvPr/>
              </p14:nvContentPartPr>
              <p14:xfrm>
                <a:off x="304280" y="1584074"/>
                <a:ext cx="11529059" cy="4444701"/>
              </p14:xfrm>
            </p:contentPart>
          </mc:Choice>
          <mc:Fallback xmlns="">
            <p:pic>
              <p:nvPicPr>
                <p:cNvPr id="2" name="Ink 1"/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920" y="1574714"/>
                  <a:ext cx="11547779" cy="446342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Dikdörtgen 6">
              <a:extLst>
                <a:ext uri="{FF2B5EF4-FFF2-40B4-BE49-F238E27FC236}">
                  <a16:creationId xmlns:a16="http://schemas.microsoft.com/office/drawing/2014/main" id="{99A0FAAA-4070-EB0A-BF53-1C1B7BA25678}"/>
                </a:ext>
              </a:extLst>
            </p:cNvPr>
            <p:cNvSpPr/>
            <p:nvPr/>
          </p:nvSpPr>
          <p:spPr>
            <a:xfrm>
              <a:off x="9191550" y="3357786"/>
              <a:ext cx="2864219" cy="23609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76674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62558" y="118032"/>
            <a:ext cx="10971371" cy="12190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tr-TR" sz="3733" dirty="0" err="1"/>
              <a:t>Supervised</a:t>
            </a:r>
            <a:r>
              <a:rPr lang="tr-TR" sz="3733" dirty="0"/>
              <a:t> Learning   </a:t>
            </a:r>
            <a:r>
              <a:rPr lang="tr-TR" sz="3733" b="1" dirty="0"/>
              <a:t>(</a:t>
            </a:r>
            <a:r>
              <a:rPr lang="tr-TR" sz="3733" b="1" dirty="0" err="1"/>
              <a:t>Classification</a:t>
            </a:r>
            <a:r>
              <a:rPr lang="tr-TR" sz="3733" b="1" dirty="0"/>
              <a:t>)</a:t>
            </a:r>
            <a:endParaRPr lang="en-US" sz="3733" b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4E7410C-882E-ABFA-B2D1-67D043BD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6" y="1337073"/>
            <a:ext cx="11353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76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1501222" y="3700691"/>
            <a:ext cx="8736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Treat both as classification problems.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501221" y="4310212"/>
            <a:ext cx="103844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Treat problem 1 as a classification problem, problem 2 as a regression problem.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01222" y="4919733"/>
            <a:ext cx="10158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Treat problem 1 as a regression problem, problem 2 as a classification problem.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501222" y="5551829"/>
            <a:ext cx="8736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Treat both as regression problems.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2598" y="653703"/>
            <a:ext cx="111519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You’re running a company, and you want to develop learning algorithms to address each of two problems.</a:t>
            </a:r>
          </a:p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Problem 1: You have a large inventory of identical items.  You want to predict how many of these items will sell over the next 3 months.</a:t>
            </a:r>
          </a:p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Problem 2: You’d like software to examine individual customer accounts, and for each account decide if it has been hacked/compromised. </a:t>
            </a:r>
          </a:p>
          <a:p>
            <a:pPr defTabSz="1219078" latinLnBrk="0"/>
            <a:endParaRPr lang="en-US" sz="2400" dirty="0">
              <a:solidFill>
                <a:prstClr val="black"/>
              </a:solidFill>
              <a:latin typeface="Calibri"/>
            </a:endParaRPr>
          </a:p>
          <a:p>
            <a:pPr defTabSz="1219078" latinLnBrk="0"/>
            <a:r>
              <a:rPr lang="en-US" sz="2400" dirty="0">
                <a:solidFill>
                  <a:prstClr val="black"/>
                </a:solidFill>
                <a:latin typeface="Calibri"/>
              </a:rPr>
              <a:t>Should you treat these as classification or as regression problems? </a:t>
            </a:r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C77D4B05-2949-E2A1-B0AF-8FEFC4133F9F}"/>
              </a:ext>
            </a:extLst>
          </p:cNvPr>
          <p:cNvSpPr txBox="1"/>
          <p:nvPr/>
        </p:nvSpPr>
        <p:spPr>
          <a:xfrm>
            <a:off x="478582" y="66868"/>
            <a:ext cx="1830309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3733" dirty="0" err="1"/>
              <a:t>Example</a:t>
            </a:r>
            <a:endParaRPr lang="tr-TR" sz="3733" dirty="0"/>
          </a:p>
        </p:txBody>
      </p:sp>
    </p:spTree>
    <p:extLst>
      <p:ext uri="{BB962C8B-B14F-4D97-AF65-F5344CB8AC3E}">
        <p14:creationId xmlns:p14="http://schemas.microsoft.com/office/powerpoint/2010/main" val="182542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Model</a:t>
            </a:r>
            <a:r>
              <a:rPr lang="en-US" dirty="0"/>
              <a:t> the problem</a:t>
            </a:r>
          </a:p>
          <a:p>
            <a:pPr lvl="1"/>
            <a:r>
              <a:rPr lang="en-US" dirty="0"/>
              <a:t>What is you are trying to predict? What kind of optimization function do you need? Do you need classes or probabilities?</a:t>
            </a:r>
          </a:p>
          <a:p>
            <a:r>
              <a:rPr lang="en-US" dirty="0"/>
              <a:t>Extract </a:t>
            </a:r>
            <a:r>
              <a:rPr lang="en-US" dirty="0">
                <a:solidFill>
                  <a:srgbClr val="0070C0"/>
                </a:solidFill>
              </a:rPr>
              <a:t>Features</a:t>
            </a:r>
          </a:p>
          <a:p>
            <a:pPr lvl="1"/>
            <a:r>
              <a:rPr lang="en-US" dirty="0"/>
              <a:t>How do you find the right features that help to discriminate between the classes?</a:t>
            </a:r>
          </a:p>
          <a:p>
            <a:r>
              <a:rPr lang="en-US" dirty="0"/>
              <a:t>Obtain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training data</a:t>
            </a:r>
          </a:p>
          <a:p>
            <a:pPr lvl="1"/>
            <a:r>
              <a:rPr lang="en-US" dirty="0"/>
              <a:t>Obtain a collection of labeled data. Make sure it is large enough, accurate and </a:t>
            </a:r>
            <a:r>
              <a:rPr lang="tr-TR" dirty="0"/>
              <a:t>        </a:t>
            </a:r>
            <a:r>
              <a:rPr lang="en-US" dirty="0"/>
              <a:t>representative. Ensure that classes are well represented.</a:t>
            </a:r>
          </a:p>
          <a:p>
            <a:r>
              <a:rPr lang="en-US" dirty="0"/>
              <a:t>Decide on the </a:t>
            </a:r>
            <a:r>
              <a:rPr lang="en-US" dirty="0">
                <a:solidFill>
                  <a:srgbClr val="0070C0"/>
                </a:solidFill>
              </a:rPr>
              <a:t>technique</a:t>
            </a:r>
          </a:p>
          <a:p>
            <a:pPr lvl="1"/>
            <a:r>
              <a:rPr lang="en-US" dirty="0"/>
              <a:t>What is the right technique for your problem?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Apply</a:t>
            </a:r>
            <a:r>
              <a:rPr lang="en-US" dirty="0"/>
              <a:t> in practice</a:t>
            </a:r>
          </a:p>
          <a:p>
            <a:pPr lvl="1"/>
            <a:r>
              <a:rPr lang="en-US" dirty="0"/>
              <a:t>Can the model be trained for very large data? How do you test how you do in </a:t>
            </a:r>
            <a:r>
              <a:rPr lang="tr-TR" dirty="0"/>
              <a:t>       </a:t>
            </a:r>
            <a:r>
              <a:rPr lang="en-US" dirty="0"/>
              <a:t>practice? How do you improve?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42633-BBEA-3DDC-CDB0-E30B4BAE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9311" indent="-3748202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9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58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87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916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8C7EBB9D-5EAC-4EEB-AC54-8EBDFD62C225}" type="slidenum">
              <a:rPr lang="en-US" altLang="tr-TR">
                <a:solidFill>
                  <a:srgbClr val="898989"/>
                </a:solidFill>
              </a:rPr>
              <a:pPr/>
              <a:t>25</a:t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32771" name="Rectangle 4">
            <a:extLst>
              <a:ext uri="{FF2B5EF4-FFF2-40B4-BE49-F238E27FC236}">
                <a16:creationId xmlns:a16="http://schemas.microsoft.com/office/drawing/2014/main" id="{4B07DD24-14E0-F930-6A56-58E7C9F8C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dirty="0"/>
              <a:t>Supervised learning</a:t>
            </a:r>
          </a:p>
        </p:txBody>
      </p:sp>
      <p:sp>
        <p:nvSpPr>
          <p:cNvPr id="521221" name="Rectangle 5">
            <a:extLst>
              <a:ext uri="{FF2B5EF4-FFF2-40B4-BE49-F238E27FC236}">
                <a16:creationId xmlns:a16="http://schemas.microsoft.com/office/drawing/2014/main" id="{56EE47CC-008D-A48D-94D2-446FFCAB2C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20" y="1062267"/>
            <a:ext cx="11462349" cy="52876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tr-TR" sz="3001" dirty="0"/>
              <a:t>To learn an unknown </a:t>
            </a:r>
            <a:r>
              <a:rPr lang="en-US" altLang="tr-TR" sz="3001" i="1" dirty="0">
                <a:solidFill>
                  <a:srgbClr val="0000FF"/>
                </a:solidFill>
              </a:rPr>
              <a:t>target function</a:t>
            </a:r>
            <a:r>
              <a:rPr lang="en-US" altLang="tr-TR" sz="3001" dirty="0"/>
              <a:t> </a:t>
            </a:r>
            <a:r>
              <a:rPr lang="en-US" altLang="tr-TR" sz="3001" dirty="0">
                <a:solidFill>
                  <a:srgbClr val="C147B2"/>
                </a:solidFill>
              </a:rPr>
              <a:t>f</a:t>
            </a:r>
            <a:endParaRPr lang="en-US" altLang="tr-TR" sz="3001" dirty="0"/>
          </a:p>
          <a:p>
            <a:pPr>
              <a:lnSpc>
                <a:spcPct val="90000"/>
              </a:lnSpc>
            </a:pPr>
            <a:r>
              <a:rPr lang="en-US" altLang="tr-TR" sz="3001" dirty="0"/>
              <a:t>Input: a </a:t>
            </a:r>
            <a:r>
              <a:rPr lang="en-US" altLang="tr-TR" sz="3001" i="1" dirty="0">
                <a:solidFill>
                  <a:srgbClr val="0000FF"/>
                </a:solidFill>
              </a:rPr>
              <a:t>training set </a:t>
            </a:r>
            <a:r>
              <a:rPr lang="en-US" altLang="tr-TR" sz="3001" dirty="0"/>
              <a:t>of </a:t>
            </a:r>
            <a:r>
              <a:rPr lang="en-US" altLang="tr-TR" sz="3001" i="1" dirty="0">
                <a:solidFill>
                  <a:srgbClr val="0000FF"/>
                </a:solidFill>
              </a:rPr>
              <a:t>labeled examples</a:t>
            </a:r>
            <a:r>
              <a:rPr lang="en-US" altLang="tr-TR" sz="3001" dirty="0"/>
              <a:t> </a:t>
            </a:r>
            <a:r>
              <a:rPr lang="en-US" altLang="tr-TR" sz="3001" dirty="0">
                <a:solidFill>
                  <a:srgbClr val="C147B2"/>
                </a:solidFill>
              </a:rPr>
              <a:t>(</a:t>
            </a:r>
            <a:r>
              <a:rPr lang="en-US" altLang="tr-TR" sz="3001" dirty="0" err="1">
                <a:solidFill>
                  <a:srgbClr val="C147B2"/>
                </a:solidFill>
              </a:rPr>
              <a:t>x</a:t>
            </a:r>
            <a:r>
              <a:rPr lang="en-US" altLang="tr-TR" sz="3001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1" dirty="0" err="1">
                <a:solidFill>
                  <a:srgbClr val="C147B2"/>
                </a:solidFill>
              </a:rPr>
              <a:t>,y</a:t>
            </a:r>
            <a:r>
              <a:rPr lang="en-US" altLang="tr-TR" sz="3001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1" dirty="0">
                <a:solidFill>
                  <a:srgbClr val="C147B2"/>
                </a:solidFill>
              </a:rPr>
              <a:t>)</a:t>
            </a:r>
            <a:r>
              <a:rPr lang="en-US" altLang="tr-TR" sz="3001" dirty="0"/>
              <a:t>  </a:t>
            </a:r>
            <a:r>
              <a:rPr lang="tr-TR" altLang="tr-TR" sz="3001" dirty="0"/>
              <a:t>                 </a:t>
            </a:r>
            <a:r>
              <a:rPr lang="en-US" altLang="tr-TR" sz="3001" dirty="0"/>
              <a:t> where </a:t>
            </a:r>
            <a:r>
              <a:rPr lang="en-US" altLang="tr-TR" sz="3001" dirty="0">
                <a:solidFill>
                  <a:srgbClr val="C147B2"/>
                </a:solidFill>
              </a:rPr>
              <a:t> </a:t>
            </a:r>
            <a:r>
              <a:rPr lang="en-US" altLang="tr-TR" sz="3001" dirty="0" err="1">
                <a:solidFill>
                  <a:srgbClr val="C147B2"/>
                </a:solidFill>
              </a:rPr>
              <a:t>y</a:t>
            </a:r>
            <a:r>
              <a:rPr lang="en-US" altLang="tr-TR" sz="3001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1" baseline="-25000" dirty="0">
                <a:solidFill>
                  <a:srgbClr val="C147B2"/>
                </a:solidFill>
              </a:rPr>
              <a:t> </a:t>
            </a:r>
            <a:r>
              <a:rPr lang="en-US" altLang="tr-TR" sz="3001" dirty="0">
                <a:solidFill>
                  <a:srgbClr val="C147B2"/>
                </a:solidFill>
              </a:rPr>
              <a:t>= f(</a:t>
            </a:r>
            <a:r>
              <a:rPr lang="en-US" altLang="tr-TR" sz="3001" dirty="0" err="1">
                <a:solidFill>
                  <a:srgbClr val="C147B2"/>
                </a:solidFill>
              </a:rPr>
              <a:t>x</a:t>
            </a:r>
            <a:r>
              <a:rPr lang="en-US" altLang="tr-TR" sz="3001" baseline="-25000" dirty="0" err="1">
                <a:solidFill>
                  <a:srgbClr val="C147B2"/>
                </a:solidFill>
              </a:rPr>
              <a:t>j</a:t>
            </a:r>
            <a:r>
              <a:rPr lang="en-US" altLang="tr-TR" sz="3001" dirty="0">
                <a:solidFill>
                  <a:srgbClr val="C147B2"/>
                </a:solidFill>
              </a:rPr>
              <a:t>)</a:t>
            </a:r>
          </a:p>
          <a:p>
            <a:pPr lvl="2">
              <a:lnSpc>
                <a:spcPct val="90000"/>
              </a:lnSpc>
            </a:pPr>
            <a:r>
              <a:rPr lang="en-US" altLang="tr-TR" sz="2200" dirty="0">
                <a:sym typeface="Symbol" panose="05050102010706020507" pitchFamily="18" charset="2"/>
              </a:rPr>
              <a:t>E.g., 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ym typeface="Symbol" panose="05050102010706020507" pitchFamily="18" charset="2"/>
              </a:rPr>
              <a:t> is an image, 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f(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)</a:t>
            </a:r>
            <a:r>
              <a:rPr lang="en-US" altLang="tr-TR" sz="2200" dirty="0">
                <a:sym typeface="Symbol" panose="05050102010706020507" pitchFamily="18" charset="2"/>
              </a:rPr>
              <a:t> is the label “giraffe”</a:t>
            </a:r>
          </a:p>
          <a:p>
            <a:pPr lvl="2">
              <a:lnSpc>
                <a:spcPct val="90000"/>
              </a:lnSpc>
            </a:pPr>
            <a:r>
              <a:rPr lang="en-US" altLang="tr-TR" sz="2200" dirty="0">
                <a:sym typeface="Symbol" panose="05050102010706020507" pitchFamily="18" charset="2"/>
              </a:rPr>
              <a:t>E.g., 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ym typeface="Symbol" panose="05050102010706020507" pitchFamily="18" charset="2"/>
              </a:rPr>
              <a:t> is a seismic signal, 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f(</a:t>
            </a:r>
            <a:r>
              <a:rPr lang="en-US" altLang="tr-TR" sz="2200" dirty="0" err="1">
                <a:solidFill>
                  <a:srgbClr val="C147B2"/>
                </a:solidFill>
                <a:sym typeface="Symbol" panose="05050102010706020507" pitchFamily="18" charset="2"/>
              </a:rPr>
              <a:t>x</a:t>
            </a:r>
            <a:r>
              <a:rPr lang="en-US" altLang="tr-TR" sz="2200" baseline="-25000" dirty="0" err="1">
                <a:solidFill>
                  <a:srgbClr val="C147B2"/>
                </a:solidFill>
                <a:sym typeface="Symbol" panose="05050102010706020507" pitchFamily="18" charset="2"/>
              </a:rPr>
              <a:t>j</a:t>
            </a:r>
            <a:r>
              <a:rPr lang="en-US" altLang="tr-TR" sz="2200" dirty="0">
                <a:solidFill>
                  <a:srgbClr val="C147B2"/>
                </a:solidFill>
                <a:sym typeface="Symbol" panose="05050102010706020507" pitchFamily="18" charset="2"/>
              </a:rPr>
              <a:t>)</a:t>
            </a:r>
            <a:r>
              <a:rPr lang="en-US" altLang="tr-TR" sz="2200" dirty="0">
                <a:sym typeface="Symbol" panose="05050102010706020507" pitchFamily="18" charset="2"/>
              </a:rPr>
              <a:t> is the label “explosion”</a:t>
            </a:r>
            <a:endParaRPr lang="tr-TR" altLang="tr-TR" sz="2200" dirty="0">
              <a:sym typeface="Symbol" panose="05050102010706020507" pitchFamily="18" charset="2"/>
            </a:endParaRPr>
          </a:p>
          <a:p>
            <a:pPr lvl="2">
              <a:lnSpc>
                <a:spcPct val="90000"/>
              </a:lnSpc>
            </a:pPr>
            <a:endParaRPr lang="en-US" altLang="tr-TR" sz="2200" dirty="0"/>
          </a:p>
          <a:p>
            <a:pPr>
              <a:lnSpc>
                <a:spcPct val="90000"/>
              </a:lnSpc>
            </a:pPr>
            <a:r>
              <a:rPr lang="en-US" altLang="tr-TR" sz="3001" dirty="0"/>
              <a:t>Output: </a:t>
            </a:r>
            <a:r>
              <a:rPr lang="en-US" altLang="tr-TR" sz="3001" i="1" dirty="0">
                <a:solidFill>
                  <a:srgbClr val="0000FF"/>
                </a:solidFill>
              </a:rPr>
              <a:t>hypothesis</a:t>
            </a:r>
            <a:r>
              <a:rPr lang="en-US" altLang="tr-TR" sz="3001" dirty="0"/>
              <a:t> </a:t>
            </a:r>
            <a:r>
              <a:rPr lang="en-US" altLang="tr-TR" sz="3001" dirty="0">
                <a:solidFill>
                  <a:srgbClr val="C147B2"/>
                </a:solidFill>
              </a:rPr>
              <a:t>h</a:t>
            </a:r>
            <a:r>
              <a:rPr lang="en-US" altLang="tr-TR" sz="3001" dirty="0"/>
              <a:t> </a:t>
            </a:r>
            <a:r>
              <a:rPr lang="en-US" altLang="tr-TR" sz="3001" dirty="0">
                <a:sym typeface="Symbol" panose="05050102010706020507" pitchFamily="18" charset="2"/>
              </a:rPr>
              <a:t>that is “close” to </a:t>
            </a:r>
            <a:r>
              <a:rPr lang="en-US" altLang="tr-TR" sz="3001" dirty="0">
                <a:solidFill>
                  <a:srgbClr val="C147B2"/>
                </a:solidFill>
                <a:sym typeface="Symbol" panose="05050102010706020507" pitchFamily="18" charset="2"/>
              </a:rPr>
              <a:t>f</a:t>
            </a:r>
            <a:r>
              <a:rPr lang="en-US" altLang="tr-TR" sz="3001" dirty="0">
                <a:solidFill>
                  <a:srgbClr val="000000"/>
                </a:solidFill>
                <a:sym typeface="Symbol" panose="05050102010706020507" pitchFamily="18" charset="2"/>
              </a:rPr>
              <a:t>, i.e., predicts well </a:t>
            </a:r>
            <a:r>
              <a:rPr lang="tr-TR" altLang="tr-TR" sz="3001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tr-TR" sz="3001" dirty="0">
                <a:solidFill>
                  <a:srgbClr val="000000"/>
                </a:solidFill>
                <a:sym typeface="Symbol" panose="05050102010706020507" pitchFamily="18" charset="2"/>
              </a:rPr>
              <a:t>on unseen examples (“</a:t>
            </a:r>
            <a:r>
              <a:rPr lang="en-US" altLang="tr-TR" sz="3001" i="1" dirty="0">
                <a:solidFill>
                  <a:srgbClr val="0000FF"/>
                </a:solidFill>
                <a:sym typeface="Symbol" panose="05050102010706020507" pitchFamily="18" charset="2"/>
              </a:rPr>
              <a:t>test set</a:t>
            </a:r>
            <a:r>
              <a:rPr lang="en-US" altLang="tr-TR" sz="3001" dirty="0">
                <a:solidFill>
                  <a:srgbClr val="000000"/>
                </a:solidFill>
                <a:sym typeface="Symbol" panose="05050102010706020507" pitchFamily="18" charset="2"/>
              </a:rPr>
              <a:t>”)</a:t>
            </a:r>
            <a:endParaRPr lang="en-US" altLang="tr-TR" sz="3001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tr-TR" sz="3001" dirty="0"/>
              <a:t>Many possible hypothesis families for </a:t>
            </a:r>
            <a:r>
              <a:rPr lang="en-US" altLang="tr-TR" sz="3001" dirty="0">
                <a:solidFill>
                  <a:srgbClr val="C147B2"/>
                </a:solidFill>
              </a:rPr>
              <a:t>h</a:t>
            </a:r>
            <a:endParaRPr lang="en-US" altLang="tr-TR" sz="3001" dirty="0"/>
          </a:p>
          <a:p>
            <a:pPr lvl="1">
              <a:lnSpc>
                <a:spcPct val="90000"/>
              </a:lnSpc>
            </a:pPr>
            <a:r>
              <a:rPr lang="en-US" altLang="tr-TR" sz="2601" dirty="0"/>
              <a:t>Linear models, logistic regression, neural networks, decision trees, </a:t>
            </a:r>
            <a:r>
              <a:rPr lang="tr-TR" altLang="tr-TR" sz="2601" dirty="0"/>
              <a:t>   k-</a:t>
            </a:r>
            <a:r>
              <a:rPr lang="en-US" altLang="tr-TR" sz="2601" dirty="0"/>
              <a:t>nearest-neighbor </a:t>
            </a:r>
            <a:r>
              <a:rPr lang="tr-TR" altLang="tr-TR" sz="2601" dirty="0" err="1"/>
              <a:t>etc</a:t>
            </a:r>
            <a:endParaRPr lang="en-US" altLang="tr-TR" sz="260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1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1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1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1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12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42415FD1-4A34-5901-1C58-F30BBB41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9311" indent="-3748202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9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58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87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916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14956D50-8FAC-4FD1-B85B-F5535BF89C61}" type="slidenum">
              <a:rPr lang="en-US" altLang="tr-TR">
                <a:solidFill>
                  <a:srgbClr val="898989"/>
                </a:solidFill>
              </a:rPr>
              <a:pPr/>
              <a:t>26</a:t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6FD9772-D3C5-B578-C8A1-B0530E7E6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Example: object recognition</a:t>
            </a:r>
          </a:p>
        </p:txBody>
      </p:sp>
      <p:pic>
        <p:nvPicPr>
          <p:cNvPr id="38916" name="Picture 5" descr="giraffe1">
            <a:extLst>
              <a:ext uri="{FF2B5EF4-FFF2-40B4-BE49-F238E27FC236}">
                <a16:creationId xmlns:a16="http://schemas.microsoft.com/office/drawing/2014/main" id="{C2F5DCB1-BB44-BA3F-B1DA-93BB0CBA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5" y="1143265"/>
            <a:ext cx="1192489" cy="78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 descr="giraffe2">
            <a:extLst>
              <a:ext uri="{FF2B5EF4-FFF2-40B4-BE49-F238E27FC236}">
                <a16:creationId xmlns:a16="http://schemas.microsoft.com/office/drawing/2014/main" id="{F64CF6EC-D73C-0042-7712-7E26FCFE4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59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 descr="giraffe3">
            <a:extLst>
              <a:ext uri="{FF2B5EF4-FFF2-40B4-BE49-F238E27FC236}">
                <a16:creationId xmlns:a16="http://schemas.microsoft.com/office/drawing/2014/main" id="{47434DED-5D92-8982-6F3C-09DBF33C8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4" y="1143265"/>
            <a:ext cx="1344924" cy="1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8" descr="llama1">
            <a:extLst>
              <a:ext uri="{FF2B5EF4-FFF2-40B4-BE49-F238E27FC236}">
                <a16:creationId xmlns:a16="http://schemas.microsoft.com/office/drawing/2014/main" id="{627D94D2-1023-BD66-7271-12B8DD3B5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5" y="1143266"/>
            <a:ext cx="995593" cy="112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0" name="Picture 9" descr="llama2">
            <a:extLst>
              <a:ext uri="{FF2B5EF4-FFF2-40B4-BE49-F238E27FC236}">
                <a16:creationId xmlns:a16="http://schemas.microsoft.com/office/drawing/2014/main" id="{13712ED4-FE9F-B419-B531-53500821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77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21" name="Picture 10" descr="llama3">
            <a:extLst>
              <a:ext uri="{FF2B5EF4-FFF2-40B4-BE49-F238E27FC236}">
                <a16:creationId xmlns:a16="http://schemas.microsoft.com/office/drawing/2014/main" id="{4B13FC0E-5117-0EB7-9528-1DC2DE72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42" y="1295701"/>
            <a:ext cx="1209955" cy="88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2" name="Text Box 11">
            <a:extLst>
              <a:ext uri="{FF2B5EF4-FFF2-40B4-BE49-F238E27FC236}">
                <a16:creationId xmlns:a16="http://schemas.microsoft.com/office/drawing/2014/main" id="{2E7874AE-9109-A12D-105E-4F8914C2B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922" y="1208368"/>
            <a:ext cx="317573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x</a:t>
            </a:r>
            <a:endParaRPr lang="en-US" altLang="tr-TR" sz="2400"/>
          </a:p>
        </p:txBody>
      </p:sp>
      <p:sp>
        <p:nvSpPr>
          <p:cNvPr id="38923" name="Text Box 12">
            <a:extLst>
              <a:ext uri="{FF2B5EF4-FFF2-40B4-BE49-F238E27FC236}">
                <a16:creationId xmlns:a16="http://schemas.microsoft.com/office/drawing/2014/main" id="{274F4DA4-C293-D3A6-364D-AA61E4DD62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486" y="2580285"/>
            <a:ext cx="598627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</a:t>
            </a:r>
            <a:endParaRPr lang="en-US" altLang="tr-TR" sz="2400"/>
          </a:p>
        </p:txBody>
      </p:sp>
      <p:sp>
        <p:nvSpPr>
          <p:cNvPr id="38924" name="Text Box 13">
            <a:extLst>
              <a:ext uri="{FF2B5EF4-FFF2-40B4-BE49-F238E27FC236}">
                <a16:creationId xmlns:a16="http://schemas.microsoft.com/office/drawing/2014/main" id="{F4E1FB2C-37C1-FA39-7297-797B96182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663" y="2656503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</a:p>
        </p:txBody>
      </p:sp>
      <p:sp>
        <p:nvSpPr>
          <p:cNvPr id="38925" name="Text Box 14">
            <a:extLst>
              <a:ext uri="{FF2B5EF4-FFF2-40B4-BE49-F238E27FC236}">
                <a16:creationId xmlns:a16="http://schemas.microsoft.com/office/drawing/2014/main" id="{7481D8E6-DFF7-6F9B-D509-188B9CC4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0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</a:p>
        </p:txBody>
      </p:sp>
      <p:sp>
        <p:nvSpPr>
          <p:cNvPr id="38926" name="Text Box 15">
            <a:extLst>
              <a:ext uri="{FF2B5EF4-FFF2-40B4-BE49-F238E27FC236}">
                <a16:creationId xmlns:a16="http://schemas.microsoft.com/office/drawing/2014/main" id="{11DB0A00-163D-C903-9C3A-167A6E038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7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giraffe</a:t>
            </a:r>
          </a:p>
        </p:txBody>
      </p:sp>
      <p:sp>
        <p:nvSpPr>
          <p:cNvPr id="38927" name="Text Box 16">
            <a:extLst>
              <a:ext uri="{FF2B5EF4-FFF2-40B4-BE49-F238E27FC236}">
                <a16:creationId xmlns:a16="http://schemas.microsoft.com/office/drawing/2014/main" id="{81193A03-487A-7978-6538-A5DCB4391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295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</a:p>
        </p:txBody>
      </p:sp>
      <p:sp>
        <p:nvSpPr>
          <p:cNvPr id="38928" name="Text Box 17">
            <a:extLst>
              <a:ext uri="{FF2B5EF4-FFF2-40B4-BE49-F238E27FC236}">
                <a16:creationId xmlns:a16="http://schemas.microsoft.com/office/drawing/2014/main" id="{612D14F1-A24C-A00D-5FD3-48BFD7A8E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5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</a:p>
        </p:txBody>
      </p:sp>
      <p:sp>
        <p:nvSpPr>
          <p:cNvPr id="38929" name="Text Box 18">
            <a:extLst>
              <a:ext uri="{FF2B5EF4-FFF2-40B4-BE49-F238E27FC236}">
                <a16:creationId xmlns:a16="http://schemas.microsoft.com/office/drawing/2014/main" id="{8869853C-E545-6240-77A9-F271ACAF9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2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dirty="0"/>
              <a:t>llama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4" grpId="0"/>
      <p:bldP spid="38925" grpId="0"/>
      <p:bldP spid="38926" grpId="0"/>
      <p:bldP spid="38927" grpId="0"/>
      <p:bldP spid="38928" grpId="0"/>
      <p:bldP spid="389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B872821C-6327-C281-97B8-003043BD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9311" indent="-3748202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9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58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874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916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4EBB2DB4-0837-421E-A3BD-6E3A4F163A14}" type="slidenum">
              <a:rPr lang="en-US" altLang="tr-TR">
                <a:solidFill>
                  <a:srgbClr val="898989"/>
                </a:solidFill>
              </a:rPr>
              <a:pPr/>
              <a:t>27</a:t>
            </a:fld>
            <a:endParaRPr lang="en-US" altLang="tr-TR">
              <a:solidFill>
                <a:srgbClr val="898989"/>
              </a:solidFill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BC0D717E-F0FF-3EF1-0117-294FD988DA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/>
              <a:t>Example: object recognition</a:t>
            </a:r>
          </a:p>
        </p:txBody>
      </p:sp>
      <p:pic>
        <p:nvPicPr>
          <p:cNvPr id="40964" name="Picture 5" descr="giraffe1">
            <a:extLst>
              <a:ext uri="{FF2B5EF4-FFF2-40B4-BE49-F238E27FC236}">
                <a16:creationId xmlns:a16="http://schemas.microsoft.com/office/drawing/2014/main" id="{A8F36301-24FB-ED56-218D-8296E7AF7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25" y="1143265"/>
            <a:ext cx="1192489" cy="78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6" descr="giraffe2">
            <a:extLst>
              <a:ext uri="{FF2B5EF4-FFF2-40B4-BE49-F238E27FC236}">
                <a16:creationId xmlns:a16="http://schemas.microsoft.com/office/drawing/2014/main" id="{BFF1D10E-BD9F-0F29-8DDD-255F3F9E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459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7" descr="giraffe3">
            <a:extLst>
              <a:ext uri="{FF2B5EF4-FFF2-40B4-BE49-F238E27FC236}">
                <a16:creationId xmlns:a16="http://schemas.microsoft.com/office/drawing/2014/main" id="{CA393ED8-7739-02AF-4B55-036BAA7F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724" y="1143265"/>
            <a:ext cx="1344924" cy="107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7" name="Picture 8" descr="llama1">
            <a:extLst>
              <a:ext uri="{FF2B5EF4-FFF2-40B4-BE49-F238E27FC236}">
                <a16:creationId xmlns:a16="http://schemas.microsoft.com/office/drawing/2014/main" id="{D8FA202B-5C32-FF22-2DFC-CB3B57D26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295" y="1143266"/>
            <a:ext cx="995593" cy="112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8" name="Picture 9" descr="llama2">
            <a:extLst>
              <a:ext uri="{FF2B5EF4-FFF2-40B4-BE49-F238E27FC236}">
                <a16:creationId xmlns:a16="http://schemas.microsoft.com/office/drawing/2014/main" id="{97FF547A-81BA-84F5-8A2E-9C2164E9D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777" y="990830"/>
            <a:ext cx="895557" cy="1344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9" name="Picture 10" descr="llama3">
            <a:extLst>
              <a:ext uri="{FF2B5EF4-FFF2-40B4-BE49-F238E27FC236}">
                <a16:creationId xmlns:a16="http://schemas.microsoft.com/office/drawing/2014/main" id="{E9A5DC10-12AD-9CE4-78FB-2DC8F679F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042" y="1295701"/>
            <a:ext cx="1209955" cy="887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Text Box 11">
            <a:extLst>
              <a:ext uri="{FF2B5EF4-FFF2-40B4-BE49-F238E27FC236}">
                <a16:creationId xmlns:a16="http://schemas.microsoft.com/office/drawing/2014/main" id="{AF54DBF2-AE1D-D33A-5973-14D67B75F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922" y="1208368"/>
            <a:ext cx="317573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x</a:t>
            </a:r>
            <a:endParaRPr lang="en-US" altLang="tr-TR" sz="2400"/>
          </a:p>
        </p:txBody>
      </p:sp>
      <p:sp>
        <p:nvSpPr>
          <p:cNvPr id="40971" name="Text Box 12">
            <a:extLst>
              <a:ext uri="{FF2B5EF4-FFF2-40B4-BE49-F238E27FC236}">
                <a16:creationId xmlns:a16="http://schemas.microsoft.com/office/drawing/2014/main" id="{424EEA7F-B89E-4FED-17FF-360105C6D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2486" y="2580285"/>
            <a:ext cx="598627" cy="462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</a:t>
            </a:r>
            <a:endParaRPr lang="en-US" altLang="tr-TR" sz="2400"/>
          </a:p>
        </p:txBody>
      </p:sp>
      <p:sp>
        <p:nvSpPr>
          <p:cNvPr id="40972" name="Text Box 13">
            <a:extLst>
              <a:ext uri="{FF2B5EF4-FFF2-40B4-BE49-F238E27FC236}">
                <a16:creationId xmlns:a16="http://schemas.microsoft.com/office/drawing/2014/main" id="{1ED6F9DE-618A-9C40-C5A2-6A9FBCE4C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4663" y="2656503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</a:p>
        </p:txBody>
      </p:sp>
      <p:sp>
        <p:nvSpPr>
          <p:cNvPr id="40973" name="Text Box 14">
            <a:extLst>
              <a:ext uri="{FF2B5EF4-FFF2-40B4-BE49-F238E27FC236}">
                <a16:creationId xmlns:a16="http://schemas.microsoft.com/office/drawing/2014/main" id="{F6B2F03E-1FC5-BA54-6248-738E8B4B1A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00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</a:p>
        </p:txBody>
      </p:sp>
      <p:sp>
        <p:nvSpPr>
          <p:cNvPr id="40974" name="Text Box 15">
            <a:extLst>
              <a:ext uri="{FF2B5EF4-FFF2-40B4-BE49-F238E27FC236}">
                <a16:creationId xmlns:a16="http://schemas.microsoft.com/office/drawing/2014/main" id="{DBCE6789-B5FB-3D52-182E-D78C803EB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724" y="2667617"/>
            <a:ext cx="841570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giraffe</a:t>
            </a:r>
          </a:p>
        </p:txBody>
      </p:sp>
      <p:sp>
        <p:nvSpPr>
          <p:cNvPr id="40975" name="Text Box 16">
            <a:extLst>
              <a:ext uri="{FF2B5EF4-FFF2-40B4-BE49-F238E27FC236}">
                <a16:creationId xmlns:a16="http://schemas.microsoft.com/office/drawing/2014/main" id="{7D88EA87-69BA-B7EB-8701-BE815AD19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295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</a:p>
        </p:txBody>
      </p:sp>
      <p:sp>
        <p:nvSpPr>
          <p:cNvPr id="40976" name="Text Box 17">
            <a:extLst>
              <a:ext uri="{FF2B5EF4-FFF2-40B4-BE49-F238E27FC236}">
                <a16:creationId xmlns:a16="http://schemas.microsoft.com/office/drawing/2014/main" id="{F8298449-C7D9-2455-0FA9-F1D87D945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95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</a:p>
        </p:txBody>
      </p:sp>
      <p:sp>
        <p:nvSpPr>
          <p:cNvPr id="40977" name="Text Box 18">
            <a:extLst>
              <a:ext uri="{FF2B5EF4-FFF2-40B4-BE49-F238E27FC236}">
                <a16:creationId xmlns:a16="http://schemas.microsoft.com/office/drawing/2014/main" id="{8790F417-6B01-1461-370B-D9CF0878B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15259" y="2667617"/>
            <a:ext cx="752649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/>
              <a:t>llama</a:t>
            </a:r>
          </a:p>
        </p:txBody>
      </p:sp>
      <p:pic>
        <p:nvPicPr>
          <p:cNvPr id="40978" name="Picture 17" descr="giraffe-test">
            <a:extLst>
              <a:ext uri="{FF2B5EF4-FFF2-40B4-BE49-F238E27FC236}">
                <a16:creationId xmlns:a16="http://schemas.microsoft.com/office/drawing/2014/main" id="{A83CC84D-46EF-3943-9AF1-B1BE75EC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3" y="3201141"/>
            <a:ext cx="3631453" cy="3398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9" name="Text Box 18">
            <a:extLst>
              <a:ext uri="{FF2B5EF4-FFF2-40B4-BE49-F238E27FC236}">
                <a16:creationId xmlns:a16="http://schemas.microsoft.com/office/drawing/2014/main" id="{30EF6A34-B606-0C5A-6A79-B651CB975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4922" y="4485726"/>
            <a:ext cx="446191" cy="40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>
                <a:solidFill>
                  <a:srgbClr val="C147B2"/>
                </a:solidFill>
              </a:rPr>
              <a:t>X=</a:t>
            </a:r>
            <a:endParaRPr lang="en-US" altLang="tr-TR"/>
          </a:p>
        </p:txBody>
      </p:sp>
      <p:sp>
        <p:nvSpPr>
          <p:cNvPr id="40980" name="Text Box 19">
            <a:extLst>
              <a:ext uri="{FF2B5EF4-FFF2-40B4-BE49-F238E27FC236}">
                <a16:creationId xmlns:a16="http://schemas.microsoft.com/office/drawing/2014/main" id="{3B180234-3581-2C2F-ED10-8C7B760C6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8730" y="4496841"/>
            <a:ext cx="893970" cy="46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tr-TR" sz="2400">
                <a:solidFill>
                  <a:srgbClr val="C147B2"/>
                </a:solidFill>
              </a:rPr>
              <a:t>f(x)=?</a:t>
            </a:r>
            <a:endParaRPr lang="en-US" altLang="tr-TR" sz="2400"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Supervised</a:t>
            </a:r>
            <a:r>
              <a:rPr lang="en-US" altLang="tr-TR" dirty="0">
                <a:solidFill>
                  <a:schemeClr val="tx1"/>
                </a:solidFill>
                <a:cs typeface="+mn-cs"/>
              </a:rPr>
              <a:t> Learning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659B2E2-B42D-4395-BA7E-2793C04F0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 b="1" dirty="0"/>
              <a:t>Given</a:t>
            </a:r>
            <a:r>
              <a:rPr lang="en-US" altLang="tr-TR" dirty="0"/>
              <a:t> examples of a function </a:t>
            </a:r>
            <a:r>
              <a:rPr lang="en-US" altLang="tr-TR" i="1" dirty="0"/>
              <a:t>(X, </a:t>
            </a:r>
            <a:r>
              <a:rPr lang="tr-TR" altLang="tr-TR" i="1" dirty="0"/>
              <a:t>f</a:t>
            </a:r>
            <a:r>
              <a:rPr lang="en-US" altLang="tr-TR" i="1" dirty="0"/>
              <a:t>(X))</a:t>
            </a:r>
          </a:p>
          <a:p>
            <a:r>
              <a:rPr lang="en-US" altLang="tr-TR" b="1" dirty="0"/>
              <a:t>Predict</a:t>
            </a:r>
            <a:r>
              <a:rPr lang="en-US" altLang="tr-TR" dirty="0"/>
              <a:t> function</a:t>
            </a:r>
            <a:r>
              <a:rPr lang="en-US" altLang="tr-TR" i="1" dirty="0"/>
              <a:t> </a:t>
            </a:r>
            <a:r>
              <a:rPr lang="tr-TR" altLang="tr-TR" i="1" dirty="0"/>
              <a:t>f</a:t>
            </a:r>
            <a:r>
              <a:rPr lang="en-US" altLang="tr-TR" i="1" dirty="0"/>
              <a:t>(X) </a:t>
            </a:r>
            <a:r>
              <a:rPr lang="en-US" altLang="tr-TR" dirty="0"/>
              <a:t>for new examples</a:t>
            </a:r>
            <a:r>
              <a:rPr lang="en-US" altLang="tr-TR" i="1" dirty="0"/>
              <a:t> X</a:t>
            </a:r>
          </a:p>
          <a:p>
            <a:pPr lvl="1"/>
            <a:r>
              <a:rPr lang="en-US" altLang="tr-TR" dirty="0"/>
              <a:t>Discrete </a:t>
            </a:r>
            <a:r>
              <a:rPr lang="tr-TR" altLang="tr-TR" i="1" dirty="0"/>
              <a:t>f</a:t>
            </a:r>
            <a:r>
              <a:rPr lang="en-US" altLang="tr-TR" i="1" dirty="0"/>
              <a:t>(X)</a:t>
            </a:r>
            <a:r>
              <a:rPr lang="en-US" altLang="tr-TR" dirty="0"/>
              <a:t>: Classification</a:t>
            </a:r>
          </a:p>
          <a:p>
            <a:pPr lvl="1"/>
            <a:r>
              <a:rPr lang="en-US" altLang="tr-TR" dirty="0"/>
              <a:t>Continuous </a:t>
            </a:r>
            <a:r>
              <a:rPr lang="tr-TR" altLang="tr-TR" i="1" dirty="0"/>
              <a:t>f</a:t>
            </a:r>
            <a:r>
              <a:rPr lang="en-US" altLang="tr-TR" i="1" dirty="0"/>
              <a:t>(X)</a:t>
            </a:r>
            <a:r>
              <a:rPr lang="en-US" altLang="tr-TR" dirty="0"/>
              <a:t>: Regression</a:t>
            </a:r>
          </a:p>
          <a:p>
            <a:pPr lvl="1"/>
            <a:r>
              <a:rPr lang="tr-TR" altLang="tr-TR" i="1" dirty="0"/>
              <a:t>F(</a:t>
            </a:r>
            <a:r>
              <a:rPr lang="en-US" altLang="tr-TR" i="1" dirty="0"/>
              <a:t>X)</a:t>
            </a:r>
            <a:r>
              <a:rPr lang="en-US" altLang="tr-TR" dirty="0"/>
              <a:t> = Probability(</a:t>
            </a:r>
            <a:r>
              <a:rPr lang="en-US" altLang="tr-TR" i="1" dirty="0"/>
              <a:t>X</a:t>
            </a:r>
            <a:r>
              <a:rPr lang="tr-TR" altLang="tr-TR" i="1" dirty="0"/>
              <a:t> </a:t>
            </a:r>
            <a:r>
              <a:rPr lang="en-US" altLang="tr-TR" dirty="0"/>
              <a:t>): Probability estimation</a:t>
            </a:r>
          </a:p>
          <a:p>
            <a:endParaRPr lang="en-US" alt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462C2096-2B5D-EFA5-16E3-764AD49D5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398" y="1557586"/>
            <a:ext cx="3479279" cy="45999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02D3F8F-BA60-3717-D1E4-375F18F5C509}"/>
              </a:ext>
            </a:extLst>
          </p:cNvPr>
          <p:cNvSpPr/>
          <p:nvPr/>
        </p:nvSpPr>
        <p:spPr>
          <a:xfrm>
            <a:off x="10559702" y="1409287"/>
            <a:ext cx="1296144" cy="4896544"/>
          </a:xfrm>
          <a:prstGeom prst="ellipse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000" b="1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1A19BE-BDF6-FEB7-3BF7-96DBC2E4C3F1}"/>
              </a:ext>
            </a:extLst>
          </p:cNvPr>
          <p:cNvSpPr/>
          <p:nvPr/>
        </p:nvSpPr>
        <p:spPr>
          <a:xfrm>
            <a:off x="8183438" y="1269554"/>
            <a:ext cx="2376264" cy="5326493"/>
          </a:xfrm>
          <a:prstGeom prst="ellipse">
            <a:avLst/>
          </a:prstGeom>
          <a:solidFill>
            <a:schemeClr val="accent6">
              <a:alpha val="3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400" b="1" dirty="0">
                <a:solidFill>
                  <a:schemeClr val="tx1"/>
                </a:solidFill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 err="1"/>
              <a:t>Linear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br>
              <a:rPr lang="tr-T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31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 </a:t>
            </a:r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7FFD3A6-1272-0498-B60B-3CD3B5DF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93" y="816123"/>
            <a:ext cx="1086802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30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04739" y="818577"/>
            <a:ext cx="3403157" cy="1219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Training set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98396" y="2844876"/>
            <a:ext cx="5815843" cy="121904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Learning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5174576" y="4715037"/>
                <a:ext cx="1663483" cy="121904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576" y="4715037"/>
                <a:ext cx="1663483" cy="121904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438214" y="4909112"/>
                <a:ext cx="669712" cy="830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214" y="4909112"/>
                <a:ext cx="669712" cy="8308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904710" y="4909112"/>
                <a:ext cx="679201" cy="830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4710" y="4909112"/>
                <a:ext cx="679201" cy="8308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989986" y="5952990"/>
            <a:ext cx="2032664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Hypothesis</a:t>
            </a:r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>
            <a:off x="6006318" y="2037619"/>
            <a:ext cx="0" cy="8072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</p:cNvCxnSpPr>
          <p:nvPr/>
        </p:nvCxnSpPr>
        <p:spPr>
          <a:xfrm>
            <a:off x="6006318" y="4063918"/>
            <a:ext cx="0" cy="6626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6" idx="1"/>
          </p:cNvCxnSpPr>
          <p:nvPr/>
        </p:nvCxnSpPr>
        <p:spPr>
          <a:xfrm>
            <a:off x="2107925" y="5324557"/>
            <a:ext cx="30666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8" idx="1"/>
          </p:cNvCxnSpPr>
          <p:nvPr/>
        </p:nvCxnSpPr>
        <p:spPr>
          <a:xfrm flipV="1">
            <a:off x="6838059" y="5324557"/>
            <a:ext cx="3066651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880" y="142294"/>
            <a:ext cx="3706140" cy="257160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3570" y="5952989"/>
            <a:ext cx="2364827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Size of house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58534" y="5952988"/>
            <a:ext cx="2771552" cy="5846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Estimated price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50498" y="818577"/>
            <a:ext cx="3659499" cy="1754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dirty="0"/>
              <a:t>Regression</a:t>
            </a:r>
          </a:p>
          <a:p>
            <a:endParaRPr lang="en-US" sz="3600" u="sng" dirty="0"/>
          </a:p>
          <a:p>
            <a:r>
              <a:rPr lang="en-US" sz="3600" dirty="0"/>
              <a:t>real-valued output</a:t>
            </a:r>
            <a:endParaRPr lang="en-US" sz="5999" u="sng" dirty="0"/>
          </a:p>
        </p:txBody>
      </p:sp>
    </p:spTree>
    <p:extLst>
      <p:ext uri="{BB962C8B-B14F-4D97-AF65-F5344CB8AC3E}">
        <p14:creationId xmlns:p14="http://schemas.microsoft.com/office/powerpoint/2010/main" val="230734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pricing prediction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248418" y="1826628"/>
            <a:ext cx="9693576" cy="4973122"/>
            <a:chOff x="2371383" y="2613497"/>
            <a:chExt cx="6934101" cy="355742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Multiply 5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371383" y="2613497"/>
              <a:ext cx="1187297" cy="7704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Price ($)</a:t>
              </a:r>
              <a:br>
                <a:rPr lang="en-US" sz="3200" dirty="0"/>
              </a:br>
              <a:r>
                <a:rPr lang="en-US" sz="3200" dirty="0"/>
                <a:t>in 1000’s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097265" y="5330003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500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915055" y="5330003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1000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806022" y="5330003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1500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20995" y="5324689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2000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35968" y="5335172"/>
              <a:ext cx="72827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2500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810449" y="4591803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100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815589" y="4171399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200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10449" y="3693937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300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10449" y="3259828"/>
              <a:ext cx="579225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400</a:t>
              </a:r>
            </a:p>
          </p:txBody>
        </p:sp>
        <p:sp>
          <p:nvSpPr>
            <p:cNvPr id="26" name="Multiply 25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7" name="Multiply 26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8" name="Multiply 27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0" name="Multiply 29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1" name="Multiply 30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2" name="Multiply 31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4" name="Multiply 33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srgbClr val="FF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79299" y="5752667"/>
              <a:ext cx="1711443" cy="418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Size in feet^2</a:t>
              </a:r>
            </a:p>
          </p:txBody>
        </p:sp>
      </p:grpSp>
      <p:cxnSp>
        <p:nvCxnSpPr>
          <p:cNvPr id="36" name="Straight Connector 35"/>
          <p:cNvCxnSpPr>
            <a:stCxn id="6" idx="0"/>
          </p:cNvCxnSpPr>
          <p:nvPr/>
        </p:nvCxnSpPr>
        <p:spPr>
          <a:xfrm flipV="1">
            <a:off x="3595541" y="1870045"/>
            <a:ext cx="5446689" cy="278241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79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838091" y="1826628"/>
                <a:ext cx="10514231" cy="4904736"/>
              </a:xfrm>
              <a:prstGeom prst="rect">
                <a:avLst/>
              </a:prstGeom>
            </p:spPr>
            <p:txBody>
              <a:bodyPr vert="horz" lIns="91428" tIns="45714" rIns="91428" bIns="45714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endParaRPr lang="en-US" sz="3600" dirty="0"/>
              </a:p>
              <a:p>
                <a:pPr>
                  <a:lnSpc>
                    <a:spcPct val="110000"/>
                  </a:lnSpc>
                </a:pPr>
                <a:r>
                  <a:rPr lang="en-US" sz="3600" dirty="0"/>
                  <a:t>Notation: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 = Number of training examples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 = Input variable / features</a:t>
                </a:r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 = Output variable / target variable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200" dirty="0"/>
                  <a:t>) = One training example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en-US" sz="32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/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training example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91" y="1826628"/>
                <a:ext cx="10514231" cy="4904736"/>
              </a:xfrm>
              <a:prstGeom prst="rect">
                <a:avLst/>
              </a:prstGeom>
              <a:blipFill>
                <a:blip r:embed="rId2"/>
                <a:stretch>
                  <a:fillRect l="-1391" b="-4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603150" y="965986"/>
          <a:ext cx="5726954" cy="27431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3477">
                  <a:extLst>
                    <a:ext uri="{9D8B030D-6E8A-4147-A177-3AD203B41FA5}">
                      <a16:colId xmlns:a16="http://schemas.microsoft.com/office/drawing/2014/main" val="1917107022"/>
                    </a:ext>
                  </a:extLst>
                </a:gridCol>
                <a:gridCol w="2863477">
                  <a:extLst>
                    <a:ext uri="{9D8B030D-6E8A-4147-A177-3AD203B41FA5}">
                      <a16:colId xmlns:a16="http://schemas.microsoft.com/office/drawing/2014/main" val="1604947885"/>
                    </a:ext>
                  </a:extLst>
                </a:gridCol>
              </a:tblGrid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Size in feet^2 (x)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Price ($) in 1000’s (y)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259927"/>
                  </a:ext>
                </a:extLst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2104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460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1662448"/>
                  </a:ext>
                </a:extLst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1416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232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6163686"/>
                  </a:ext>
                </a:extLst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1534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315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4480180"/>
                  </a:ext>
                </a:extLst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852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178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1402950"/>
                  </a:ext>
                </a:extLst>
              </a:tr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…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0990959"/>
                  </a:ext>
                </a:extLst>
              </a:tr>
            </a:tbl>
          </a:graphicData>
        </a:graphic>
      </p:graphicFrame>
      <p:sp>
        <p:nvSpPr>
          <p:cNvPr id="7" name="Right Brace 6"/>
          <p:cNvSpPr/>
          <p:nvPr/>
        </p:nvSpPr>
        <p:spPr>
          <a:xfrm>
            <a:off x="9853916" y="1577256"/>
            <a:ext cx="715075" cy="24285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0666611" y="2529960"/>
                <a:ext cx="1371421" cy="5231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= 47</a:t>
                </a: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611" y="2529960"/>
                <a:ext cx="1371421" cy="523152"/>
              </a:xfrm>
              <a:prstGeom prst="rect">
                <a:avLst/>
              </a:prstGeom>
              <a:blipFill>
                <a:blip r:embed="rId3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543423" y="4521947"/>
                <a:ext cx="3050167" cy="23001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Examples: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2104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1416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460</m:t>
                    </m:r>
                  </m:oMath>
                </a14:m>
                <a:br>
                  <a:rPr lang="en-US" sz="2800" dirty="0"/>
                </a:br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3" y="4521947"/>
                <a:ext cx="3050167" cy="2300138"/>
              </a:xfrm>
              <a:prstGeom prst="rect">
                <a:avLst/>
              </a:prstGeom>
              <a:blipFill>
                <a:blip r:embed="rId4"/>
                <a:stretch>
                  <a:fillRect l="-3992" t="-26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137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representation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53043" y="1777247"/>
                <a:ext cx="4715382" cy="435077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i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Shorthand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53043" y="1777247"/>
                <a:ext cx="4715382" cy="4350771"/>
              </a:xfrm>
              <a:blipFill>
                <a:blip r:embed="rId3"/>
                <a:stretch>
                  <a:fillRect l="-21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0" y="2106032"/>
            <a:ext cx="7174436" cy="3791963"/>
            <a:chOff x="733665" y="819200"/>
            <a:chExt cx="10857817" cy="5738772"/>
          </a:xfrm>
        </p:grpSpPr>
        <p:sp>
          <p:nvSpPr>
            <p:cNvPr id="4" name="Rounded Rectangle 3"/>
            <p:cNvSpPr/>
            <p:nvPr/>
          </p:nvSpPr>
          <p:spPr>
            <a:xfrm>
              <a:off x="4189134" y="819200"/>
              <a:ext cx="3631351" cy="12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Training set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098800" y="2844006"/>
              <a:ext cx="5816600" cy="1219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Learning Algorithm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/>
                <p:cNvSpPr/>
                <p:nvPr/>
              </p:nvSpPr>
              <p:spPr>
                <a:xfrm>
                  <a:off x="5249707" y="4787927"/>
                  <a:ext cx="1663699" cy="1219200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6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sz="3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ounded 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9707" y="4787927"/>
                  <a:ext cx="1663699" cy="121920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1438402" y="4908512"/>
                  <a:ext cx="829387" cy="97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8402" y="4908512"/>
                  <a:ext cx="829387" cy="9780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906000" y="4908512"/>
                  <a:ext cx="839575" cy="9780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0" y="4908512"/>
                  <a:ext cx="839575" cy="9780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4990634" y="5952523"/>
              <a:ext cx="2028351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Hypothesis</a:t>
              </a:r>
            </a:p>
          </p:txBody>
        </p:sp>
        <p:cxnSp>
          <p:nvCxnSpPr>
            <p:cNvPr id="10" name="Straight Arrow Connector 9"/>
            <p:cNvCxnSpPr>
              <a:stCxn id="4" idx="2"/>
              <a:endCxn id="5" idx="0"/>
            </p:cNvCxnSpPr>
            <p:nvPr/>
          </p:nvCxnSpPr>
          <p:spPr>
            <a:xfrm>
              <a:off x="6004810" y="2038400"/>
              <a:ext cx="2289" cy="80560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89336" y="4063205"/>
              <a:ext cx="0" cy="66278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6" idx="1"/>
            </p:cNvCxnSpPr>
            <p:nvPr/>
          </p:nvCxnSpPr>
          <p:spPr>
            <a:xfrm flipV="1">
              <a:off x="2267789" y="5397527"/>
              <a:ext cx="2981919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8" idx="1"/>
            </p:cNvCxnSpPr>
            <p:nvPr/>
          </p:nvCxnSpPr>
          <p:spPr>
            <a:xfrm>
              <a:off x="6913407" y="5397527"/>
              <a:ext cx="2992593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733665" y="5952523"/>
              <a:ext cx="2342232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Size of house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8859687" y="5952521"/>
              <a:ext cx="2731795" cy="6054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Estimated price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008578" y="3691057"/>
            <a:ext cx="4812314" cy="2486342"/>
            <a:chOff x="2371383" y="2613497"/>
            <a:chExt cx="6934101" cy="358259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Multiply 23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71383" y="2613497"/>
              <a:ext cx="1197142" cy="7538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Price ($)</a:t>
              </a:r>
              <a:br>
                <a:rPr lang="en-US" sz="1400" dirty="0"/>
              </a:br>
              <a:r>
                <a:rPr lang="en-US" sz="1400" dirty="0"/>
                <a:t>in 1000’s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4097265" y="5330002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500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15055" y="5330002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1000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806022" y="5330002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1500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20995" y="5324690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2000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635967" y="5335173"/>
              <a:ext cx="79261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2500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>
            <a:xfrm>
              <a:off x="2810450" y="4591803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815589" y="4171400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10450" y="3693936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10450" y="3259829"/>
              <a:ext cx="660974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400</a:t>
              </a:r>
            </a:p>
          </p:txBody>
        </p:sp>
        <p:sp>
          <p:nvSpPr>
            <p:cNvPr id="44" name="Multiply 43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5" name="Multiply 44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6" name="Multiply 45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7" name="Multiply 46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8" name="Multiply 47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9" name="Multiply 48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0" name="Multiply 49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1" name="Multiply 50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2" name="Multiply 51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79299" y="5752666"/>
              <a:ext cx="1658852" cy="4434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Size in feet^2</a:t>
              </a: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655264" y="6070665"/>
            <a:ext cx="4787356" cy="584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</a:rPr>
              <a:t>Univariate linear regression</a:t>
            </a:r>
            <a:endParaRPr lang="en-US" sz="32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830509" y="3715885"/>
            <a:ext cx="3106765" cy="158707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74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659B2E2-B42D-4395-BA7E-2793C04F0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</p:spPr>
        <p:txBody>
          <a:bodyPr>
            <a:normAutofit/>
          </a:bodyPr>
          <a:lstStyle/>
          <a:p>
            <a:r>
              <a:rPr lang="en-US" altLang="en-US" sz="4000" b="1" dirty="0"/>
              <a:t>Linear Regression </a:t>
            </a:r>
            <a:r>
              <a:rPr lang="en-US" altLang="en-US" sz="4000" dirty="0"/>
              <a:t>is a </a:t>
            </a:r>
            <a:r>
              <a:rPr lang="en-US" altLang="en-US" sz="4000" b="1" dirty="0"/>
              <a:t>supervised</a:t>
            </a:r>
            <a:r>
              <a:rPr lang="en-US" altLang="en-US" sz="4000" dirty="0"/>
              <a:t> machine learning algorithm where the predicted </a:t>
            </a:r>
            <a:r>
              <a:rPr lang="tr-TR" altLang="en-US" sz="4000" dirty="0"/>
              <a:t>     </a:t>
            </a:r>
            <a:r>
              <a:rPr lang="en-US" altLang="en-US" sz="4000" dirty="0"/>
              <a:t>output is continuous and has a</a:t>
            </a:r>
            <a:r>
              <a:rPr lang="tr-TR" altLang="en-US" sz="4000" dirty="0"/>
              <a:t> </a:t>
            </a:r>
            <a:r>
              <a:rPr lang="en-US" altLang="en-US" sz="4000" dirty="0"/>
              <a:t>constant </a:t>
            </a:r>
            <a:r>
              <a:rPr lang="tr-TR" altLang="en-US" sz="4000" dirty="0"/>
              <a:t>    </a:t>
            </a:r>
            <a:r>
              <a:rPr lang="en-US" altLang="en-US" sz="4000" dirty="0"/>
              <a:t>slope. </a:t>
            </a:r>
            <a:endParaRPr lang="tr-TR" altLang="en-US" sz="40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F6260C7-C7E5-CE47-98F8-29F30BF3C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238" y="3321620"/>
            <a:ext cx="4967457" cy="350180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1EB49D3-AB73-B675-B0BF-5973F9FF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88" y="3619829"/>
            <a:ext cx="54006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659B2E2-B42D-4395-BA7E-2793C04F0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4000" dirty="0"/>
              <a:t>There are two main types:</a:t>
            </a:r>
            <a:endParaRPr lang="tr-TR" altLang="en-US" sz="4000" dirty="0"/>
          </a:p>
          <a:p>
            <a:pPr defTabSz="914400" latinLnBrk="0">
              <a:spcBef>
                <a:spcPts val="0"/>
              </a:spcBef>
            </a:pPr>
            <a:r>
              <a:rPr lang="tr-TR" altLang="en-US" b="1" dirty="0"/>
              <a:t>Simple </a:t>
            </a:r>
            <a:r>
              <a:rPr lang="tr-TR" altLang="en-US" b="1" dirty="0" err="1"/>
              <a:t>regression</a:t>
            </a:r>
            <a:r>
              <a:rPr lang="tr-TR" altLang="en-US" b="1" dirty="0"/>
              <a:t> (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+mn-ea"/>
              </a:rPr>
              <a:t>Linear regression with one variable</a:t>
            </a:r>
            <a:r>
              <a:rPr lang="tr-TR" altLang="en-US" b="1" dirty="0"/>
              <a:t>)</a:t>
            </a:r>
          </a:p>
          <a:p>
            <a:r>
              <a:rPr lang="tr-TR" altLang="en-US" b="1" dirty="0" err="1"/>
              <a:t>Multivariable</a:t>
            </a:r>
            <a:r>
              <a:rPr lang="tr-TR" altLang="en-US" b="1" dirty="0"/>
              <a:t> </a:t>
            </a:r>
            <a:r>
              <a:rPr lang="tr-TR" altLang="en-US" b="1" dirty="0" err="1"/>
              <a:t>regression</a:t>
            </a:r>
            <a:endParaRPr lang="en-US" altLang="tr-TR" sz="4000" dirty="0"/>
          </a:p>
        </p:txBody>
      </p:sp>
    </p:spTree>
    <p:extLst>
      <p:ext uri="{BB962C8B-B14F-4D97-AF65-F5344CB8AC3E}">
        <p14:creationId xmlns:p14="http://schemas.microsoft.com/office/powerpoint/2010/main" val="286692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/>
              <a:t>Simple </a:t>
            </a:r>
            <a:r>
              <a:rPr lang="tr-TR" sz="4800" b="1" dirty="0" err="1"/>
              <a:t>Regression</a:t>
            </a:r>
            <a:br>
              <a:rPr lang="tr-TR" dirty="0"/>
            </a:br>
            <a:r>
              <a:rPr lang="tr-TR" dirty="0"/>
              <a:t>(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one variable</a:t>
            </a:r>
            <a:r>
              <a:rPr lang="tr-T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32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544CA7-3358-02AD-50B2-CA4BA6603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582" y="1413570"/>
            <a:ext cx="10729192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>
            <a:lvl1pPr marL="320675" indent="-32067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93738" indent="-268288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+mn-lt"/>
                <a:cs typeface="+mn-cs"/>
              </a:defRPr>
            </a:lvl2pPr>
            <a:lvl3pPr marL="1068388" indent="-215900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+mn-lt"/>
                <a:cs typeface="+mn-cs"/>
              </a:defRPr>
            </a:lvl3pPr>
            <a:lvl4pPr marL="149383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4pPr>
            <a:lvl5pPr marL="191928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5pPr>
            <a:lvl6pPr marL="23764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36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08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0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20675" marR="0" lvl="0" indent="-320675" algn="l" defTabSz="852488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</a:t>
            </a:r>
            <a:r>
              <a:rPr kumimoji="0" lang="en-US" altLang="en-US" sz="27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one</a:t>
            </a: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independent variable, X</a:t>
            </a:r>
          </a:p>
          <a:p>
            <a:pPr marL="320675" marR="0" lvl="0" indent="-320675" algn="l" defTabSz="852488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Relationship between  X  and  Y  is described by a linear function</a:t>
            </a:r>
          </a:p>
          <a:p>
            <a:pPr marL="320675" marR="0" lvl="0" indent="-320675" algn="l" defTabSz="852488" rtl="0" eaLnBrk="1" fontAlgn="base" latinLnBrk="0" hangingPunct="1">
              <a:lnSpc>
                <a:spcPct val="100000"/>
              </a:lnSpc>
              <a:spcBef>
                <a:spcPct val="45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en-US" sz="27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Changes in Y are assumed to be related to changes in X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EE9647A-C06F-29A8-8AEF-15F76FB9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18" y="3411705"/>
            <a:ext cx="4536504" cy="13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Rectangle 3">
                <a:extLst>
                  <a:ext uri="{FF2B5EF4-FFF2-40B4-BE49-F238E27FC236}">
                    <a16:creationId xmlns:a16="http://schemas.microsoft.com/office/drawing/2014/main" id="{D659B2E2-B42D-4395-BA7E-2793C04F06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09520" y="2061641"/>
                <a:ext cx="11246325" cy="4288261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>
                  <a:spcBef>
                    <a:spcPct val="0"/>
                  </a:spcBef>
                  <a:buNone/>
                </a:pPr>
                <a:endParaRPr lang="tr-TR" altLang="en-US" sz="3800" dirty="0"/>
              </a:p>
              <a:p>
                <a:pPr marL="0" indent="0">
                  <a:spcBef>
                    <a:spcPct val="0"/>
                  </a:spcBef>
                  <a:buNone/>
                </a:pPr>
                <a:endParaRPr lang="tr-TR" altLang="en-US" sz="3800" dirty="0"/>
              </a:p>
              <a:p>
                <a:pPr algn="just">
                  <a:spcBef>
                    <a:spcPct val="0"/>
                  </a:spcBef>
                </a:pPr>
                <a:r>
                  <a:rPr lang="en-US" altLang="en-US" sz="16000" dirty="0"/>
                  <a:t>Simple linear regression uses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traditional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slope-intercept form,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16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tr-TR" altLang="en-US" sz="16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16000" dirty="0"/>
                  <a:t> are the </a:t>
                </a:r>
                <a:br>
                  <a:rPr lang="tr-TR" altLang="en-US" sz="16000" dirty="0"/>
                </a:br>
                <a:r>
                  <a:rPr lang="en-US" altLang="en-US" sz="16000" dirty="0"/>
                  <a:t>variables our algorithm will try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to “learn” to</a:t>
                </a:r>
                <a:r>
                  <a:rPr lang="tr-TR" altLang="en-US" sz="16000" dirty="0"/>
                  <a:t>  </a:t>
                </a:r>
                <a:r>
                  <a:rPr lang="en-US" altLang="en-US" sz="16000" dirty="0"/>
                  <a:t>produce the most accurate</a:t>
                </a:r>
                <a:r>
                  <a:rPr lang="tr-TR" altLang="en-US" sz="16000" dirty="0"/>
                  <a:t> </a:t>
                </a:r>
                <a:r>
                  <a:rPr lang="en-US" altLang="en-US" sz="16000" dirty="0"/>
                  <a:t>predictions. </a:t>
                </a:r>
                <a:endParaRPr lang="tr-TR" altLang="en-US" sz="16000" dirty="0"/>
              </a:p>
              <a:p>
                <a:pPr algn="just">
                  <a:spcBef>
                    <a:spcPct val="0"/>
                  </a:spcBef>
                </a:pPr>
                <a:endParaRPr lang="tr-TR" altLang="en-US" sz="16000" dirty="0"/>
              </a:p>
              <a:p>
                <a:pPr algn="just">
                  <a:spcBef>
                    <a:spcPct val="0"/>
                  </a:spcBef>
                </a:pPr>
                <a:r>
                  <a:rPr lang="en-US" altLang="en-US" sz="16000" dirty="0">
                    <a:solidFill>
                      <a:srgbClr val="FF0000"/>
                    </a:solidFill>
                  </a:rPr>
                  <a:t>𝑥</a:t>
                </a:r>
                <a:r>
                  <a:rPr lang="en-US" altLang="en-US" sz="16000" dirty="0"/>
                  <a:t> represents our input data and</a:t>
                </a:r>
                <a:r>
                  <a:rPr lang="tr-TR" altLang="en-US" sz="16000" dirty="0"/>
                  <a:t> </a:t>
                </a:r>
                <a:r>
                  <a:rPr lang="en-US" altLang="en-US" sz="16000" dirty="0">
                    <a:solidFill>
                      <a:srgbClr val="FF0000"/>
                    </a:solidFill>
                  </a:rPr>
                  <a:t>𝑦</a:t>
                </a:r>
                <a:r>
                  <a:rPr lang="en-US" altLang="en-US" sz="16000" dirty="0"/>
                  <a:t> represents our prediction.</a:t>
                </a:r>
                <a:endParaRPr lang="en-US" altLang="tr-TR" sz="16000" dirty="0"/>
              </a:p>
            </p:txBody>
          </p:sp>
        </mc:Choice>
        <mc:Fallback xmlns="">
          <p:sp>
            <p:nvSpPr>
              <p:cNvPr id="22531" name="Rectangle 3">
                <a:extLst>
                  <a:ext uri="{FF2B5EF4-FFF2-40B4-BE49-F238E27FC236}">
                    <a16:creationId xmlns:a16="http://schemas.microsoft.com/office/drawing/2014/main" id="{D659B2E2-B42D-4395-BA7E-2793C04F0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20" y="2061641"/>
                <a:ext cx="11246325" cy="4288261"/>
              </a:xfrm>
              <a:blipFill>
                <a:blip r:embed="rId3"/>
                <a:stretch>
                  <a:fillRect l="-1680" r="-184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7B039591-5AE5-C23C-277F-AF1A47A89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926" y="1197546"/>
            <a:ext cx="3734873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4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CB293296-2CBE-FB8F-0EB0-37B7B5C1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1" y="964365"/>
            <a:ext cx="4693599" cy="454007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904481C-8D85-BB22-3639-A3E428CFF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34" y="1949066"/>
            <a:ext cx="5142676" cy="16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Machine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Machine learning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5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ML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field of inquiry devoted to understanding and building methods that 'learn', that is, methods that leverage </a:t>
            </a:r>
            <a:r>
              <a:rPr lang="tr-TR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</a:t>
            </a:r>
            <a:r>
              <a:rPr lang="en-US" sz="5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data to improve performance on some set of tasks.</a:t>
            </a:r>
            <a:endParaRPr lang="tr-TR" altLang="en-US" sz="5400" dirty="0"/>
          </a:p>
          <a:p>
            <a:endParaRPr lang="tr-TR" altLang="en-US" dirty="0"/>
          </a:p>
          <a:p>
            <a:endParaRPr lang="tr-TR" alt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4018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1583257A-1154-3B4C-0EB9-1B76D5A42B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3918262"/>
              </p:ext>
            </p:extLst>
          </p:nvPr>
        </p:nvGraphicFramePr>
        <p:xfrm>
          <a:off x="2406055" y="2708970"/>
          <a:ext cx="6088062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228600" progId="Equation.3">
                  <p:embed/>
                </p:oleObj>
              </mc:Choice>
              <mc:Fallback>
                <p:oleObj name="Equation" r:id="rId3" imgW="1143000" imgH="228600" progId="Equation.3">
                  <p:embed/>
                  <p:pic>
                    <p:nvPicPr>
                      <p:cNvPr id="1026" name="Object 3">
                        <a:extLst>
                          <a:ext uri="{FF2B5EF4-FFF2-40B4-BE49-F238E27FC236}">
                            <a16:creationId xmlns:a16="http://schemas.microsoft.com/office/drawing/2014/main" id="{7D571A01-2EBB-910F-6606-05E784461A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6055" y="2708970"/>
                        <a:ext cx="6088062" cy="1217613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Box 3">
            <a:extLst>
              <a:ext uri="{FF2B5EF4-FFF2-40B4-BE49-F238E27FC236}">
                <a16:creationId xmlns:a16="http://schemas.microsoft.com/office/drawing/2014/main" id="{DF722F48-7904-ED2F-EB8B-E3BAE2B2F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9630" y="4156770"/>
            <a:ext cx="2216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/>
              <a:t>Linear component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0EC280C-3F33-AACA-7DC4-932F3DD65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830" y="1642170"/>
            <a:ext cx="15240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Population </a:t>
            </a:r>
            <a:br>
              <a:rPr lang="en-US" altLang="en-US" sz="2000"/>
            </a:br>
            <a:r>
              <a:rPr lang="en-US" altLang="en-US" sz="2000"/>
              <a:t>Y  intercept 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654C251-EB60-D418-53B2-AFD178E33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4430" y="1489770"/>
            <a:ext cx="1447800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Population Slope</a:t>
            </a:r>
            <a:br>
              <a:rPr lang="en-US" altLang="en-US" sz="2000" dirty="0"/>
            </a:br>
            <a:r>
              <a:rPr lang="en-US" altLang="en-US" sz="2000" dirty="0"/>
              <a:t>Coefficient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BAC7769-4E20-1706-5BA4-42C21F71D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449" y="1975980"/>
            <a:ext cx="2821160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dirty="0"/>
              <a:t>Random Error term</a:t>
            </a: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787D826D-128B-BB69-9C25-F079B68A25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42" y="2251770"/>
            <a:ext cx="2630413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Dependent Variable</a:t>
            </a:r>
          </a:p>
        </p:txBody>
      </p:sp>
      <p:sp>
        <p:nvSpPr>
          <p:cNvPr id="9" name="Line 10">
            <a:extLst>
              <a:ext uri="{FF2B5EF4-FFF2-40B4-BE49-F238E27FC236}">
                <a16:creationId xmlns:a16="http://schemas.microsoft.com/office/drawing/2014/main" id="{F4B2C017-8899-1E23-C61A-24E62B9C4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4792" y="2327970"/>
            <a:ext cx="38100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0" name="Line 11">
            <a:extLst>
              <a:ext uri="{FF2B5EF4-FFF2-40B4-BE49-F238E27FC236}">
                <a16:creationId xmlns:a16="http://schemas.microsoft.com/office/drawing/2014/main" id="{ED309AF8-09FB-3290-14FD-179564F47DF1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8392" y="2785170"/>
            <a:ext cx="381000" cy="1524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F1E5023C-1D4E-FA4A-7B5E-14DA0B6A87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0392" y="2327970"/>
            <a:ext cx="0" cy="457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44239C6D-F2E5-718C-1170-881A25E7CFED}"/>
              </a:ext>
            </a:extLst>
          </p:cNvPr>
          <p:cNvSpPr>
            <a:spLocks noChangeShapeType="1"/>
          </p:cNvSpPr>
          <p:nvPr/>
        </p:nvSpPr>
        <p:spPr bwMode="auto">
          <a:xfrm rot="20940815" flipH="1">
            <a:off x="8082955" y="2556570"/>
            <a:ext cx="463550" cy="36512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D7AA6E3E-EFDD-5B58-CBF1-6A60F87FC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7030" y="1642170"/>
            <a:ext cx="1604962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Independent Variable</a:t>
            </a: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CDA113D0-D546-BCEB-BCF4-2698F8AE9824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5332611" y="2787551"/>
            <a:ext cx="228600" cy="2662238"/>
          </a:xfrm>
          <a:prstGeom prst="leftBrace">
            <a:avLst>
              <a:gd name="adj1" fmla="val 97049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6" name="Line 16">
            <a:extLst>
              <a:ext uri="{FF2B5EF4-FFF2-40B4-BE49-F238E27FC236}">
                <a16:creationId xmlns:a16="http://schemas.microsoft.com/office/drawing/2014/main" id="{89F285E7-53A3-0DF8-93F1-B8C3BEDEBF14}"/>
              </a:ext>
            </a:extLst>
          </p:cNvPr>
          <p:cNvSpPr>
            <a:spLocks noChangeShapeType="1"/>
          </p:cNvSpPr>
          <p:nvPr/>
        </p:nvSpPr>
        <p:spPr bwMode="auto">
          <a:xfrm rot="20940815">
            <a:off x="5555655" y="2420045"/>
            <a:ext cx="227012" cy="3968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2E7758EE-9DA9-4C0F-9A35-792DC338402F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7887692" y="3645595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" name="Text Box 18">
            <a:extLst>
              <a:ext uri="{FF2B5EF4-FFF2-40B4-BE49-F238E27FC236}">
                <a16:creationId xmlns:a16="http://schemas.microsoft.com/office/drawing/2014/main" id="{DB07464E-5F88-540D-A755-3282D68F1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9830" y="4217095"/>
            <a:ext cx="17780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/>
              <a:t>Random Error</a:t>
            </a:r>
          </a:p>
          <a:p>
            <a:r>
              <a:rPr lang="en-US" altLang="en-US" sz="200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4252583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Line 2">
            <a:extLst>
              <a:ext uri="{FF2B5EF4-FFF2-40B4-BE49-F238E27FC236}">
                <a16:creationId xmlns:a16="http://schemas.microsoft.com/office/drawing/2014/main" id="{0650C298-F462-1FB9-BAAB-8465DDA01E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4267200"/>
            <a:ext cx="1752600" cy="0"/>
          </a:xfrm>
          <a:prstGeom prst="line">
            <a:avLst/>
          </a:prstGeom>
          <a:noFill/>
          <a:ln w="19050">
            <a:solidFill>
              <a:schemeClr val="bg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09A4E718-05C5-3F7C-BAAB-621A26E3677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86000" y="2971800"/>
            <a:ext cx="1752600" cy="0"/>
          </a:xfrm>
          <a:prstGeom prst="line">
            <a:avLst/>
          </a:prstGeom>
          <a:noFill/>
          <a:ln w="19050">
            <a:solidFill>
              <a:schemeClr val="bg1"/>
            </a:solidFill>
            <a:miter lim="800000"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BB90B30E-5788-B8C9-F11C-2377D2C645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1138" y="3094038"/>
            <a:ext cx="6350" cy="2792412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5" name="Line 7">
            <a:extLst>
              <a:ext uri="{FF2B5EF4-FFF2-40B4-BE49-F238E27FC236}">
                <a16:creationId xmlns:a16="http://schemas.microsoft.com/office/drawing/2014/main" id="{3D182CA0-DF80-7646-1194-C69653B60C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2488" y="2990850"/>
            <a:ext cx="6470650" cy="18303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1BECA2B2-2A12-A5FE-248A-3000C71DB9BE}"/>
              </a:ext>
            </a:extLst>
          </p:cNvPr>
          <p:cNvSpPr>
            <a:spLocks/>
          </p:cNvSpPr>
          <p:nvPr/>
        </p:nvSpPr>
        <p:spPr bwMode="auto">
          <a:xfrm>
            <a:off x="5011738" y="4743450"/>
            <a:ext cx="454025" cy="454025"/>
          </a:xfrm>
          <a:custGeom>
            <a:avLst/>
            <a:gdLst>
              <a:gd name="T0" fmla="*/ 0 w 286"/>
              <a:gd name="T1" fmla="*/ 2147483647 h 286"/>
              <a:gd name="T2" fmla="*/ 2147483647 w 286"/>
              <a:gd name="T3" fmla="*/ 2147483647 h 286"/>
              <a:gd name="T4" fmla="*/ 2147483647 w 286"/>
              <a:gd name="T5" fmla="*/ 2147483647 h 286"/>
              <a:gd name="T6" fmla="*/ 2147483647 w 286"/>
              <a:gd name="T7" fmla="*/ 2147483647 h 286"/>
              <a:gd name="T8" fmla="*/ 2147483647 w 286"/>
              <a:gd name="T9" fmla="*/ 2147483647 h 286"/>
              <a:gd name="T10" fmla="*/ 2147483647 w 286"/>
              <a:gd name="T11" fmla="*/ 0 h 286"/>
              <a:gd name="T12" fmla="*/ 2147483647 w 286"/>
              <a:gd name="T13" fmla="*/ 2147483647 h 286"/>
              <a:gd name="T14" fmla="*/ 2147483647 w 286"/>
              <a:gd name="T15" fmla="*/ 2147483647 h 286"/>
              <a:gd name="T16" fmla="*/ 2147483647 w 286"/>
              <a:gd name="T17" fmla="*/ 2147483647 h 286"/>
              <a:gd name="T18" fmla="*/ 2147483647 w 286"/>
              <a:gd name="T19" fmla="*/ 2147483647 h 286"/>
              <a:gd name="T20" fmla="*/ 2147483647 w 286"/>
              <a:gd name="T21" fmla="*/ 2147483647 h 286"/>
              <a:gd name="T22" fmla="*/ 2147483647 w 286"/>
              <a:gd name="T23" fmla="*/ 2147483647 h 286"/>
              <a:gd name="T24" fmla="*/ 2147483647 w 286"/>
              <a:gd name="T25" fmla="*/ 2147483647 h 286"/>
              <a:gd name="T26" fmla="*/ 2147483647 w 286"/>
              <a:gd name="T27" fmla="*/ 2147483647 h 286"/>
              <a:gd name="T28" fmla="*/ 2147483647 w 286"/>
              <a:gd name="T29" fmla="*/ 2147483647 h 286"/>
              <a:gd name="T30" fmla="*/ 2147483647 w 286"/>
              <a:gd name="T31" fmla="*/ 2147483647 h 286"/>
              <a:gd name="T32" fmla="*/ 2147483647 w 286"/>
              <a:gd name="T33" fmla="*/ 2147483647 h 286"/>
              <a:gd name="T34" fmla="*/ 2147483647 w 286"/>
              <a:gd name="T35" fmla="*/ 2147483647 h 286"/>
              <a:gd name="T36" fmla="*/ 2147483647 w 286"/>
              <a:gd name="T37" fmla="*/ 2147483647 h 286"/>
              <a:gd name="T38" fmla="*/ 2147483647 w 286"/>
              <a:gd name="T39" fmla="*/ 2147483647 h 286"/>
              <a:gd name="T40" fmla="*/ 0 w 286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6"/>
              <a:gd name="T64" fmla="*/ 0 h 286"/>
              <a:gd name="T65" fmla="*/ 286 w 286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6" h="286">
                <a:moveTo>
                  <a:pt x="0" y="145"/>
                </a:moveTo>
                <a:lnTo>
                  <a:pt x="7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4" y="0"/>
                </a:lnTo>
                <a:lnTo>
                  <a:pt x="186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5" y="145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6" y="281"/>
                </a:lnTo>
                <a:lnTo>
                  <a:pt x="144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7" y="190"/>
                </a:lnTo>
                <a:lnTo>
                  <a:pt x="0" y="145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A330EE3-5C05-87EB-330A-BAF5FF4F2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438" y="533717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142D0A3E-C26B-F726-8AB9-BEF6522AD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0900" y="4186337"/>
            <a:ext cx="5534026" cy="4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/>
              <a:t>Random Error for this X</a:t>
            </a:r>
            <a:r>
              <a:rPr lang="en-US" altLang="en-US" baseline="-25000" dirty="0"/>
              <a:t>i</a:t>
            </a:r>
            <a:r>
              <a:rPr lang="en-US" altLang="en-US" dirty="0"/>
              <a:t> value</a:t>
            </a:r>
            <a:endParaRPr lang="en-US" altLang="en-US" baseline="-25000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A64B26C0-7185-9D36-3991-10CAD6614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1338" y="1924050"/>
            <a:ext cx="4572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200"/>
              <a:t>Y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3257DFF2-AE50-A2B2-6CB6-342D96B9E402}"/>
              </a:ext>
            </a:extLst>
          </p:cNvPr>
          <p:cNvSpPr>
            <a:spLocks/>
          </p:cNvSpPr>
          <p:nvPr/>
        </p:nvSpPr>
        <p:spPr bwMode="auto">
          <a:xfrm>
            <a:off x="7754938" y="26860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1"/>
                </a:moveTo>
                <a:lnTo>
                  <a:pt x="8" y="99"/>
                </a:lnTo>
                <a:lnTo>
                  <a:pt x="26" y="57"/>
                </a:lnTo>
                <a:lnTo>
                  <a:pt x="57" y="26"/>
                </a:lnTo>
                <a:lnTo>
                  <a:pt x="99" y="8"/>
                </a:lnTo>
                <a:lnTo>
                  <a:pt x="141" y="0"/>
                </a:lnTo>
                <a:lnTo>
                  <a:pt x="187" y="8"/>
                </a:lnTo>
                <a:lnTo>
                  <a:pt x="224" y="26"/>
                </a:lnTo>
                <a:lnTo>
                  <a:pt x="259" y="57"/>
                </a:lnTo>
                <a:lnTo>
                  <a:pt x="278" y="99"/>
                </a:lnTo>
                <a:lnTo>
                  <a:pt x="286" y="141"/>
                </a:lnTo>
                <a:lnTo>
                  <a:pt x="278" y="186"/>
                </a:lnTo>
                <a:lnTo>
                  <a:pt x="259" y="224"/>
                </a:lnTo>
                <a:lnTo>
                  <a:pt x="224" y="259"/>
                </a:lnTo>
                <a:lnTo>
                  <a:pt x="187" y="278"/>
                </a:lnTo>
                <a:lnTo>
                  <a:pt x="141" y="285"/>
                </a:lnTo>
                <a:lnTo>
                  <a:pt x="99" y="278"/>
                </a:lnTo>
                <a:lnTo>
                  <a:pt x="57" y="259"/>
                </a:lnTo>
                <a:lnTo>
                  <a:pt x="26" y="224"/>
                </a:lnTo>
                <a:lnTo>
                  <a:pt x="8" y="186"/>
                </a:lnTo>
                <a:lnTo>
                  <a:pt x="0" y="141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FE7CF02C-2E5C-B0B8-767A-9158E0DE188A}"/>
              </a:ext>
            </a:extLst>
          </p:cNvPr>
          <p:cNvSpPr>
            <a:spLocks/>
          </p:cNvSpPr>
          <p:nvPr/>
        </p:nvSpPr>
        <p:spPr bwMode="auto">
          <a:xfrm>
            <a:off x="2501900" y="4673600"/>
            <a:ext cx="455613" cy="455613"/>
          </a:xfrm>
          <a:custGeom>
            <a:avLst/>
            <a:gdLst>
              <a:gd name="T0" fmla="*/ 0 w 287"/>
              <a:gd name="T1" fmla="*/ 2147483647 h 287"/>
              <a:gd name="T2" fmla="*/ 2147483647 w 287"/>
              <a:gd name="T3" fmla="*/ 2147483647 h 287"/>
              <a:gd name="T4" fmla="*/ 2147483647 w 287"/>
              <a:gd name="T5" fmla="*/ 2147483647 h 287"/>
              <a:gd name="T6" fmla="*/ 2147483647 w 287"/>
              <a:gd name="T7" fmla="*/ 2147483647 h 287"/>
              <a:gd name="T8" fmla="*/ 2147483647 w 287"/>
              <a:gd name="T9" fmla="*/ 2147483647 h 287"/>
              <a:gd name="T10" fmla="*/ 2147483647 w 287"/>
              <a:gd name="T11" fmla="*/ 0 h 287"/>
              <a:gd name="T12" fmla="*/ 2147483647 w 287"/>
              <a:gd name="T13" fmla="*/ 2147483647 h 287"/>
              <a:gd name="T14" fmla="*/ 2147483647 w 287"/>
              <a:gd name="T15" fmla="*/ 2147483647 h 287"/>
              <a:gd name="T16" fmla="*/ 2147483647 w 287"/>
              <a:gd name="T17" fmla="*/ 2147483647 h 287"/>
              <a:gd name="T18" fmla="*/ 2147483647 w 287"/>
              <a:gd name="T19" fmla="*/ 2147483647 h 287"/>
              <a:gd name="T20" fmla="*/ 2147483647 w 287"/>
              <a:gd name="T21" fmla="*/ 2147483647 h 287"/>
              <a:gd name="T22" fmla="*/ 2147483647 w 287"/>
              <a:gd name="T23" fmla="*/ 2147483647 h 287"/>
              <a:gd name="T24" fmla="*/ 2147483647 w 287"/>
              <a:gd name="T25" fmla="*/ 2147483647 h 287"/>
              <a:gd name="T26" fmla="*/ 2147483647 w 287"/>
              <a:gd name="T27" fmla="*/ 2147483647 h 287"/>
              <a:gd name="T28" fmla="*/ 2147483647 w 287"/>
              <a:gd name="T29" fmla="*/ 2147483647 h 287"/>
              <a:gd name="T30" fmla="*/ 2147483647 w 287"/>
              <a:gd name="T31" fmla="*/ 2147483647 h 287"/>
              <a:gd name="T32" fmla="*/ 2147483647 w 287"/>
              <a:gd name="T33" fmla="*/ 2147483647 h 287"/>
              <a:gd name="T34" fmla="*/ 2147483647 w 287"/>
              <a:gd name="T35" fmla="*/ 2147483647 h 287"/>
              <a:gd name="T36" fmla="*/ 2147483647 w 287"/>
              <a:gd name="T37" fmla="*/ 2147483647 h 287"/>
              <a:gd name="T38" fmla="*/ 2147483647 w 287"/>
              <a:gd name="T39" fmla="*/ 2147483647 h 287"/>
              <a:gd name="T40" fmla="*/ 0 w 287"/>
              <a:gd name="T41" fmla="*/ 2147483647 h 287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7"/>
              <a:gd name="T65" fmla="*/ 287 w 287"/>
              <a:gd name="T66" fmla="*/ 287 h 287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7">
                <a:moveTo>
                  <a:pt x="0" y="145"/>
                </a:moveTo>
                <a:lnTo>
                  <a:pt x="8" y="99"/>
                </a:lnTo>
                <a:lnTo>
                  <a:pt x="27" y="62"/>
                </a:lnTo>
                <a:lnTo>
                  <a:pt x="58" y="27"/>
                </a:lnTo>
                <a:lnTo>
                  <a:pt x="99" y="8"/>
                </a:lnTo>
                <a:lnTo>
                  <a:pt x="141" y="0"/>
                </a:lnTo>
                <a:lnTo>
                  <a:pt x="187" y="8"/>
                </a:lnTo>
                <a:lnTo>
                  <a:pt x="225" y="27"/>
                </a:lnTo>
                <a:lnTo>
                  <a:pt x="260" y="62"/>
                </a:lnTo>
                <a:lnTo>
                  <a:pt x="278" y="99"/>
                </a:lnTo>
                <a:lnTo>
                  <a:pt x="286" y="145"/>
                </a:lnTo>
                <a:lnTo>
                  <a:pt x="278" y="187"/>
                </a:lnTo>
                <a:lnTo>
                  <a:pt x="260" y="228"/>
                </a:lnTo>
                <a:lnTo>
                  <a:pt x="225" y="260"/>
                </a:lnTo>
                <a:lnTo>
                  <a:pt x="187" y="278"/>
                </a:lnTo>
                <a:lnTo>
                  <a:pt x="141" y="286"/>
                </a:lnTo>
                <a:lnTo>
                  <a:pt x="99" y="278"/>
                </a:lnTo>
                <a:lnTo>
                  <a:pt x="58" y="260"/>
                </a:lnTo>
                <a:lnTo>
                  <a:pt x="27" y="228"/>
                </a:lnTo>
                <a:lnTo>
                  <a:pt x="8" y="187"/>
                </a:lnTo>
                <a:lnTo>
                  <a:pt x="0" y="145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4" name="Rectangle 15">
            <a:extLst>
              <a:ext uri="{FF2B5EF4-FFF2-40B4-BE49-F238E27FC236}">
                <a16:creationId xmlns:a16="http://schemas.microsoft.com/office/drawing/2014/main" id="{91DDEC10-686A-1E6A-5BE0-4810D10CA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8488" y="493712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A8FF0B5-3358-899C-5AAA-479D5541DEEE}"/>
              </a:ext>
            </a:extLst>
          </p:cNvPr>
          <p:cNvSpPr>
            <a:spLocks/>
          </p:cNvSpPr>
          <p:nvPr/>
        </p:nvSpPr>
        <p:spPr bwMode="auto">
          <a:xfrm>
            <a:off x="7010400" y="3810000"/>
            <a:ext cx="455613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4"/>
                </a:moveTo>
                <a:lnTo>
                  <a:pt x="8" y="99"/>
                </a:lnTo>
                <a:lnTo>
                  <a:pt x="26" y="61"/>
                </a:lnTo>
                <a:lnTo>
                  <a:pt x="58" y="26"/>
                </a:lnTo>
                <a:lnTo>
                  <a:pt x="99" y="7"/>
                </a:lnTo>
                <a:lnTo>
                  <a:pt x="141" y="0"/>
                </a:lnTo>
                <a:lnTo>
                  <a:pt x="187" y="7"/>
                </a:lnTo>
                <a:lnTo>
                  <a:pt x="225" y="26"/>
                </a:lnTo>
                <a:lnTo>
                  <a:pt x="260" y="61"/>
                </a:lnTo>
                <a:lnTo>
                  <a:pt x="278" y="99"/>
                </a:lnTo>
                <a:lnTo>
                  <a:pt x="286" y="144"/>
                </a:lnTo>
                <a:lnTo>
                  <a:pt x="278" y="186"/>
                </a:lnTo>
                <a:lnTo>
                  <a:pt x="260" y="228"/>
                </a:lnTo>
                <a:lnTo>
                  <a:pt x="225" y="259"/>
                </a:lnTo>
                <a:lnTo>
                  <a:pt x="187" y="277"/>
                </a:lnTo>
                <a:lnTo>
                  <a:pt x="141" y="285"/>
                </a:lnTo>
                <a:lnTo>
                  <a:pt x="99" y="277"/>
                </a:lnTo>
                <a:lnTo>
                  <a:pt x="58" y="259"/>
                </a:lnTo>
                <a:lnTo>
                  <a:pt x="26" y="228"/>
                </a:lnTo>
                <a:lnTo>
                  <a:pt x="8" y="186"/>
                </a:lnTo>
                <a:lnTo>
                  <a:pt x="0" y="144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625E077F-47DB-AEDB-1C14-702B15E04547}"/>
              </a:ext>
            </a:extLst>
          </p:cNvPr>
          <p:cNvSpPr>
            <a:spLocks/>
          </p:cNvSpPr>
          <p:nvPr/>
        </p:nvSpPr>
        <p:spPr bwMode="auto">
          <a:xfrm>
            <a:off x="5545138" y="31432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0"/>
                </a:moveTo>
                <a:lnTo>
                  <a:pt x="8" y="99"/>
                </a:lnTo>
                <a:lnTo>
                  <a:pt x="26" y="57"/>
                </a:lnTo>
                <a:lnTo>
                  <a:pt x="61" y="26"/>
                </a:lnTo>
                <a:lnTo>
                  <a:pt x="99" y="7"/>
                </a:lnTo>
                <a:lnTo>
                  <a:pt x="145" y="0"/>
                </a:lnTo>
                <a:lnTo>
                  <a:pt x="187" y="7"/>
                </a:lnTo>
                <a:lnTo>
                  <a:pt x="228" y="26"/>
                </a:lnTo>
                <a:lnTo>
                  <a:pt x="259" y="57"/>
                </a:lnTo>
                <a:lnTo>
                  <a:pt x="278" y="99"/>
                </a:lnTo>
                <a:lnTo>
                  <a:pt x="286" y="140"/>
                </a:lnTo>
                <a:lnTo>
                  <a:pt x="278" y="186"/>
                </a:lnTo>
                <a:lnTo>
                  <a:pt x="259" y="224"/>
                </a:lnTo>
                <a:lnTo>
                  <a:pt x="228" y="259"/>
                </a:lnTo>
                <a:lnTo>
                  <a:pt x="187" y="277"/>
                </a:lnTo>
                <a:lnTo>
                  <a:pt x="145" y="285"/>
                </a:lnTo>
                <a:lnTo>
                  <a:pt x="99" y="277"/>
                </a:lnTo>
                <a:lnTo>
                  <a:pt x="61" y="259"/>
                </a:lnTo>
                <a:lnTo>
                  <a:pt x="26" y="224"/>
                </a:lnTo>
                <a:lnTo>
                  <a:pt x="8" y="186"/>
                </a:lnTo>
                <a:lnTo>
                  <a:pt x="0" y="140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7" name="Rectangle 18">
            <a:extLst>
              <a:ext uri="{FF2B5EF4-FFF2-40B4-BE49-F238E27FC236}">
                <a16:creationId xmlns:a16="http://schemas.microsoft.com/office/drawing/2014/main" id="{59294BCA-FA04-4919-E653-1FFFA55E6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4950" y="4110038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83B8A946-F79E-D286-EE12-FFA7F2887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2994025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B3B8ED80-C12F-6F30-3A3F-9E1D184E8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3054350"/>
            <a:ext cx="184150" cy="9207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C8EFE847-5F68-AE8E-BFD6-91AD683EA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5475" y="3024188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92A5FFBB-B591-A414-3053-8FAA412B04FD}"/>
              </a:ext>
            </a:extLst>
          </p:cNvPr>
          <p:cNvSpPr>
            <a:spLocks/>
          </p:cNvSpPr>
          <p:nvPr/>
        </p:nvSpPr>
        <p:spPr bwMode="auto">
          <a:xfrm>
            <a:off x="2286000" y="2438400"/>
            <a:ext cx="6323013" cy="3452813"/>
          </a:xfrm>
          <a:custGeom>
            <a:avLst/>
            <a:gdLst>
              <a:gd name="T0" fmla="*/ 2147483647 w 3983"/>
              <a:gd name="T1" fmla="*/ 0 h 2175"/>
              <a:gd name="T2" fmla="*/ 0 w 3983"/>
              <a:gd name="T3" fmla="*/ 2147483647 h 2175"/>
              <a:gd name="T4" fmla="*/ 2147483647 w 3983"/>
              <a:gd name="T5" fmla="*/ 2147483647 h 2175"/>
              <a:gd name="T6" fmla="*/ 0 60000 65536"/>
              <a:gd name="T7" fmla="*/ 0 60000 65536"/>
              <a:gd name="T8" fmla="*/ 0 60000 65536"/>
              <a:gd name="T9" fmla="*/ 0 w 3983"/>
              <a:gd name="T10" fmla="*/ 0 h 2175"/>
              <a:gd name="T11" fmla="*/ 3983 w 3983"/>
              <a:gd name="T12" fmla="*/ 2175 h 217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83" h="2175">
                <a:moveTo>
                  <a:pt x="1" y="0"/>
                </a:moveTo>
                <a:lnTo>
                  <a:pt x="0" y="2175"/>
                </a:lnTo>
                <a:lnTo>
                  <a:pt x="3983" y="2175"/>
                </a:lnTo>
              </a:path>
            </a:pathLst>
          </a:custGeom>
          <a:noFill/>
          <a:ln w="76200" cap="rnd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84A5B24C-3698-4EE4-BDDB-FE262CF95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25161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2F633A0D-BD8D-2E3E-613B-A4150BB01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3076575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F0F33F3B-B7A8-E65E-1EA2-6751105348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3390900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976FA875-2F88-343C-7A0E-70B36D5D7ED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3698875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13709AFA-6671-9C33-5C3E-0C7DE1A7C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40147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7137881D-1CE0-A415-19F2-C84AF3B28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4329113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1D2176A9-5584-E61D-0238-4FCBA92CA7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46370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29" name="Line 30">
            <a:extLst>
              <a:ext uri="{FF2B5EF4-FFF2-40B4-BE49-F238E27FC236}">
                <a16:creationId xmlns:a16="http://schemas.microsoft.com/office/drawing/2014/main" id="{A3D32A88-9BC9-0CAE-EEE8-45DEFB25E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4951413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0" name="Line 31">
            <a:extLst>
              <a:ext uri="{FF2B5EF4-FFF2-40B4-BE49-F238E27FC236}">
                <a16:creationId xmlns:a16="http://schemas.microsoft.com/office/drawing/2014/main" id="{586C2EE1-E326-6343-4EA4-DB6BAE15037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5259388"/>
            <a:ext cx="1587" cy="1587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AE56A217-7C61-A759-9441-87B6E6A22F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0238" y="5575300"/>
            <a:ext cx="1587" cy="1588"/>
          </a:xfrm>
          <a:prstGeom prst="line">
            <a:avLst/>
          </a:prstGeom>
          <a:noFill/>
          <a:ln w="76200">
            <a:solidFill>
              <a:srgbClr val="CDCDC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2" name="Rectangle 33">
            <a:extLst>
              <a:ext uri="{FF2B5EF4-FFF2-40B4-BE49-F238E27FC236}">
                <a16:creationId xmlns:a16="http://schemas.microsoft.com/office/drawing/2014/main" id="{4C931C1D-50AD-B1A3-D561-2C31BFFC3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950" y="4237038"/>
            <a:ext cx="920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3" name="Rectangle 34">
            <a:extLst>
              <a:ext uri="{FF2B5EF4-FFF2-40B4-BE49-F238E27FC236}">
                <a16:creationId xmlns:a16="http://schemas.microsoft.com/office/drawing/2014/main" id="{9D13DB89-9A12-2151-C881-7F27AF8B2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475" y="6164263"/>
            <a:ext cx="184150" cy="9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4" name="AutoShape 36">
            <a:extLst>
              <a:ext uri="{FF2B5EF4-FFF2-40B4-BE49-F238E27FC236}">
                <a16:creationId xmlns:a16="http://schemas.microsoft.com/office/drawing/2014/main" id="{4877BB36-CA5F-4C1D-BB7B-02185E8DEAA1}"/>
              </a:ext>
            </a:extLst>
          </p:cNvPr>
          <p:cNvSpPr>
            <a:spLocks/>
          </p:cNvSpPr>
          <p:nvPr/>
        </p:nvSpPr>
        <p:spPr bwMode="auto">
          <a:xfrm>
            <a:off x="2057400" y="4895850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5" name="Line 37">
            <a:extLst>
              <a:ext uri="{FF2B5EF4-FFF2-40B4-BE49-F238E27FC236}">
                <a16:creationId xmlns:a16="http://schemas.microsoft.com/office/drawing/2014/main" id="{1EFC648A-310D-490E-6350-50C563BE82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3505200"/>
            <a:ext cx="1676400" cy="1588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A19A4FE1-118F-C242-E6FA-C470431E7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0" y="3048000"/>
            <a:ext cx="1588" cy="457200"/>
          </a:xfrm>
          <a:prstGeom prst="line">
            <a:avLst/>
          </a:prstGeom>
          <a:noFill/>
          <a:ln w="38100">
            <a:solidFill>
              <a:schemeClr val="hlink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37" name="AutoShape 39">
            <a:extLst>
              <a:ext uri="{FF2B5EF4-FFF2-40B4-BE49-F238E27FC236}">
                <a16:creationId xmlns:a16="http://schemas.microsoft.com/office/drawing/2014/main" id="{176DF394-D893-0055-F828-DABE93253D37}"/>
              </a:ext>
            </a:extLst>
          </p:cNvPr>
          <p:cNvSpPr>
            <a:spLocks/>
          </p:cNvSpPr>
          <p:nvPr/>
        </p:nvSpPr>
        <p:spPr bwMode="auto">
          <a:xfrm flipH="1">
            <a:off x="4097338" y="3219450"/>
            <a:ext cx="152400" cy="990600"/>
          </a:xfrm>
          <a:prstGeom prst="leftBrace">
            <a:avLst>
              <a:gd name="adj1" fmla="val 54167"/>
              <a:gd name="adj2" fmla="val 48958"/>
            </a:avLst>
          </a:prstGeom>
          <a:noFill/>
          <a:ln w="285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38" name="Freeform 40">
            <a:extLst>
              <a:ext uri="{FF2B5EF4-FFF2-40B4-BE49-F238E27FC236}">
                <a16:creationId xmlns:a16="http://schemas.microsoft.com/office/drawing/2014/main" id="{FD1077AB-E028-12DC-8B04-4B9D94A5D3D9}"/>
              </a:ext>
            </a:extLst>
          </p:cNvPr>
          <p:cNvSpPr>
            <a:spLocks/>
          </p:cNvSpPr>
          <p:nvPr/>
        </p:nvSpPr>
        <p:spPr bwMode="auto">
          <a:xfrm>
            <a:off x="3944938" y="4210050"/>
            <a:ext cx="152400" cy="152400"/>
          </a:xfrm>
          <a:custGeom>
            <a:avLst/>
            <a:gdLst>
              <a:gd name="T0" fmla="*/ 0 w 286"/>
              <a:gd name="T1" fmla="*/ 2147483647 h 286"/>
              <a:gd name="T2" fmla="*/ 2147483647 w 286"/>
              <a:gd name="T3" fmla="*/ 2147483647 h 286"/>
              <a:gd name="T4" fmla="*/ 2147483647 w 286"/>
              <a:gd name="T5" fmla="*/ 2147483647 h 286"/>
              <a:gd name="T6" fmla="*/ 2147483647 w 286"/>
              <a:gd name="T7" fmla="*/ 2147483647 h 286"/>
              <a:gd name="T8" fmla="*/ 2147483647 w 286"/>
              <a:gd name="T9" fmla="*/ 2147483647 h 286"/>
              <a:gd name="T10" fmla="*/ 2147483647 w 286"/>
              <a:gd name="T11" fmla="*/ 0 h 286"/>
              <a:gd name="T12" fmla="*/ 2147483647 w 286"/>
              <a:gd name="T13" fmla="*/ 2147483647 h 286"/>
              <a:gd name="T14" fmla="*/ 2147483647 w 286"/>
              <a:gd name="T15" fmla="*/ 2147483647 h 286"/>
              <a:gd name="T16" fmla="*/ 2147483647 w 286"/>
              <a:gd name="T17" fmla="*/ 2147483647 h 286"/>
              <a:gd name="T18" fmla="*/ 2147483647 w 286"/>
              <a:gd name="T19" fmla="*/ 2147483647 h 286"/>
              <a:gd name="T20" fmla="*/ 2147483647 w 286"/>
              <a:gd name="T21" fmla="*/ 2147483647 h 286"/>
              <a:gd name="T22" fmla="*/ 2147483647 w 286"/>
              <a:gd name="T23" fmla="*/ 2147483647 h 286"/>
              <a:gd name="T24" fmla="*/ 2147483647 w 286"/>
              <a:gd name="T25" fmla="*/ 2147483647 h 286"/>
              <a:gd name="T26" fmla="*/ 2147483647 w 286"/>
              <a:gd name="T27" fmla="*/ 2147483647 h 286"/>
              <a:gd name="T28" fmla="*/ 2147483647 w 286"/>
              <a:gd name="T29" fmla="*/ 2147483647 h 286"/>
              <a:gd name="T30" fmla="*/ 2147483647 w 286"/>
              <a:gd name="T31" fmla="*/ 2147483647 h 286"/>
              <a:gd name="T32" fmla="*/ 2147483647 w 286"/>
              <a:gd name="T33" fmla="*/ 2147483647 h 286"/>
              <a:gd name="T34" fmla="*/ 2147483647 w 286"/>
              <a:gd name="T35" fmla="*/ 2147483647 h 286"/>
              <a:gd name="T36" fmla="*/ 2147483647 w 286"/>
              <a:gd name="T37" fmla="*/ 2147483647 h 286"/>
              <a:gd name="T38" fmla="*/ 2147483647 w 286"/>
              <a:gd name="T39" fmla="*/ 2147483647 h 286"/>
              <a:gd name="T40" fmla="*/ 0 w 286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6"/>
              <a:gd name="T64" fmla="*/ 0 h 286"/>
              <a:gd name="T65" fmla="*/ 286 w 286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6" h="286">
                <a:moveTo>
                  <a:pt x="0" y="145"/>
                </a:moveTo>
                <a:lnTo>
                  <a:pt x="7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4" y="0"/>
                </a:lnTo>
                <a:lnTo>
                  <a:pt x="186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5" y="145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6" y="281"/>
                </a:lnTo>
                <a:lnTo>
                  <a:pt x="144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7" y="190"/>
                </a:lnTo>
                <a:lnTo>
                  <a:pt x="0" y="145"/>
                </a:lnTo>
              </a:path>
            </a:pathLst>
          </a:cu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9" name="Rectangle 41">
            <a:extLst>
              <a:ext uri="{FF2B5EF4-FFF2-40B4-BE49-F238E27FC236}">
                <a16:creationId xmlns:a16="http://schemas.microsoft.com/office/drawing/2014/main" id="{5308683E-D328-FB2F-4A1C-EA536D7BE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886200"/>
            <a:ext cx="1981200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Predicted Value of Y for X</a:t>
            </a:r>
            <a:r>
              <a:rPr lang="en-US" altLang="en-US" sz="2000" baseline="-25000"/>
              <a:t>i</a:t>
            </a:r>
            <a:r>
              <a:rPr lang="en-US" altLang="en-US" sz="2000"/>
              <a:t> </a:t>
            </a:r>
          </a:p>
        </p:txBody>
      </p:sp>
      <p:graphicFrame>
        <p:nvGraphicFramePr>
          <p:cNvPr id="40" name="Object 43">
            <a:extLst>
              <a:ext uri="{FF2B5EF4-FFF2-40B4-BE49-F238E27FC236}">
                <a16:creationId xmlns:a16="http://schemas.microsoft.com/office/drawing/2014/main" id="{66376221-6F0C-537F-D45B-DDB6608A3B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967820"/>
              </p:ext>
            </p:extLst>
          </p:nvPr>
        </p:nvGraphicFramePr>
        <p:xfrm>
          <a:off x="3629025" y="1752600"/>
          <a:ext cx="3878263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0" imgH="228600" progId="Equation.3">
                  <p:embed/>
                </p:oleObj>
              </mc:Choice>
              <mc:Fallback>
                <p:oleObj name="Equation" r:id="rId3" imgW="1143000" imgH="228600" progId="Equation.3">
                  <p:embed/>
                  <p:pic>
                    <p:nvPicPr>
                      <p:cNvPr id="2050" name="Object 43">
                        <a:extLst>
                          <a:ext uri="{FF2B5EF4-FFF2-40B4-BE49-F238E27FC236}">
                            <a16:creationId xmlns:a16="http://schemas.microsoft.com/office/drawing/2014/main" id="{D23CD9F1-F2E9-81AC-5880-85E4100734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25" y="1752600"/>
                        <a:ext cx="3878263" cy="776288"/>
                      </a:xfrm>
                      <a:prstGeom prst="rect">
                        <a:avLst/>
                      </a:prstGeom>
                      <a:solidFill>
                        <a:srgbClr val="FDE0BD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Box 43">
            <a:extLst>
              <a:ext uri="{FF2B5EF4-FFF2-40B4-BE49-F238E27FC236}">
                <a16:creationId xmlns:a16="http://schemas.microsoft.com/office/drawing/2014/main" id="{307E2AE4-58C0-A172-996F-FD2A01A2B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5867400"/>
            <a:ext cx="43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X</a:t>
            </a:r>
            <a:r>
              <a:rPr lang="en-US" altLang="en-US" baseline="-25000"/>
              <a:t>i</a:t>
            </a:r>
          </a:p>
        </p:txBody>
      </p:sp>
      <p:sp>
        <p:nvSpPr>
          <p:cNvPr id="42" name="Freeform 44">
            <a:extLst>
              <a:ext uri="{FF2B5EF4-FFF2-40B4-BE49-F238E27FC236}">
                <a16:creationId xmlns:a16="http://schemas.microsoft.com/office/drawing/2014/main" id="{7261F885-0A19-393E-2018-47663163E25F}"/>
              </a:ext>
            </a:extLst>
          </p:cNvPr>
          <p:cNvSpPr>
            <a:spLocks/>
          </p:cNvSpPr>
          <p:nvPr/>
        </p:nvSpPr>
        <p:spPr bwMode="auto">
          <a:xfrm>
            <a:off x="3792538" y="2762250"/>
            <a:ext cx="455612" cy="454025"/>
          </a:xfrm>
          <a:custGeom>
            <a:avLst/>
            <a:gdLst>
              <a:gd name="T0" fmla="*/ 0 w 287"/>
              <a:gd name="T1" fmla="*/ 2147483647 h 286"/>
              <a:gd name="T2" fmla="*/ 2147483647 w 287"/>
              <a:gd name="T3" fmla="*/ 2147483647 h 286"/>
              <a:gd name="T4" fmla="*/ 2147483647 w 287"/>
              <a:gd name="T5" fmla="*/ 2147483647 h 286"/>
              <a:gd name="T6" fmla="*/ 2147483647 w 287"/>
              <a:gd name="T7" fmla="*/ 2147483647 h 286"/>
              <a:gd name="T8" fmla="*/ 2147483647 w 287"/>
              <a:gd name="T9" fmla="*/ 2147483647 h 286"/>
              <a:gd name="T10" fmla="*/ 2147483647 w 287"/>
              <a:gd name="T11" fmla="*/ 0 h 286"/>
              <a:gd name="T12" fmla="*/ 2147483647 w 287"/>
              <a:gd name="T13" fmla="*/ 2147483647 h 286"/>
              <a:gd name="T14" fmla="*/ 2147483647 w 287"/>
              <a:gd name="T15" fmla="*/ 2147483647 h 286"/>
              <a:gd name="T16" fmla="*/ 2147483647 w 287"/>
              <a:gd name="T17" fmla="*/ 2147483647 h 286"/>
              <a:gd name="T18" fmla="*/ 2147483647 w 287"/>
              <a:gd name="T19" fmla="*/ 2147483647 h 286"/>
              <a:gd name="T20" fmla="*/ 2147483647 w 287"/>
              <a:gd name="T21" fmla="*/ 2147483647 h 286"/>
              <a:gd name="T22" fmla="*/ 2147483647 w 287"/>
              <a:gd name="T23" fmla="*/ 2147483647 h 286"/>
              <a:gd name="T24" fmla="*/ 2147483647 w 287"/>
              <a:gd name="T25" fmla="*/ 2147483647 h 286"/>
              <a:gd name="T26" fmla="*/ 2147483647 w 287"/>
              <a:gd name="T27" fmla="*/ 2147483647 h 286"/>
              <a:gd name="T28" fmla="*/ 2147483647 w 287"/>
              <a:gd name="T29" fmla="*/ 2147483647 h 286"/>
              <a:gd name="T30" fmla="*/ 2147483647 w 287"/>
              <a:gd name="T31" fmla="*/ 2147483647 h 286"/>
              <a:gd name="T32" fmla="*/ 2147483647 w 287"/>
              <a:gd name="T33" fmla="*/ 2147483647 h 286"/>
              <a:gd name="T34" fmla="*/ 2147483647 w 287"/>
              <a:gd name="T35" fmla="*/ 2147483647 h 286"/>
              <a:gd name="T36" fmla="*/ 2147483647 w 287"/>
              <a:gd name="T37" fmla="*/ 2147483647 h 286"/>
              <a:gd name="T38" fmla="*/ 2147483647 w 287"/>
              <a:gd name="T39" fmla="*/ 2147483647 h 286"/>
              <a:gd name="T40" fmla="*/ 0 w 287"/>
              <a:gd name="T41" fmla="*/ 2147483647 h 28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287"/>
              <a:gd name="T64" fmla="*/ 0 h 286"/>
              <a:gd name="T65" fmla="*/ 287 w 287"/>
              <a:gd name="T66" fmla="*/ 286 h 28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287" h="286">
                <a:moveTo>
                  <a:pt x="0" y="144"/>
                </a:moveTo>
                <a:lnTo>
                  <a:pt x="8" y="99"/>
                </a:lnTo>
                <a:lnTo>
                  <a:pt x="26" y="61"/>
                </a:lnTo>
                <a:lnTo>
                  <a:pt x="61" y="30"/>
                </a:lnTo>
                <a:lnTo>
                  <a:pt x="99" y="8"/>
                </a:lnTo>
                <a:lnTo>
                  <a:pt x="145" y="0"/>
                </a:lnTo>
                <a:lnTo>
                  <a:pt x="187" y="8"/>
                </a:lnTo>
                <a:lnTo>
                  <a:pt x="228" y="30"/>
                </a:lnTo>
                <a:lnTo>
                  <a:pt x="259" y="61"/>
                </a:lnTo>
                <a:lnTo>
                  <a:pt x="278" y="99"/>
                </a:lnTo>
                <a:lnTo>
                  <a:pt x="286" y="144"/>
                </a:lnTo>
                <a:lnTo>
                  <a:pt x="278" y="190"/>
                </a:lnTo>
                <a:lnTo>
                  <a:pt x="259" y="228"/>
                </a:lnTo>
                <a:lnTo>
                  <a:pt x="228" y="259"/>
                </a:lnTo>
                <a:lnTo>
                  <a:pt x="187" y="281"/>
                </a:lnTo>
                <a:lnTo>
                  <a:pt x="145" y="285"/>
                </a:lnTo>
                <a:lnTo>
                  <a:pt x="99" y="281"/>
                </a:lnTo>
                <a:lnTo>
                  <a:pt x="61" y="259"/>
                </a:lnTo>
                <a:lnTo>
                  <a:pt x="26" y="228"/>
                </a:lnTo>
                <a:lnTo>
                  <a:pt x="8" y="190"/>
                </a:lnTo>
                <a:lnTo>
                  <a:pt x="0" y="144"/>
                </a:lnTo>
              </a:path>
            </a:pathLst>
          </a:custGeom>
          <a:solidFill>
            <a:srgbClr val="C1BAF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3" name="Line 45">
            <a:extLst>
              <a:ext uri="{FF2B5EF4-FFF2-40B4-BE49-F238E27FC236}">
                <a16:creationId xmlns:a16="http://schemas.microsoft.com/office/drawing/2014/main" id="{E0F41326-2A54-FA1D-E3B1-A04FFDE27D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48200" y="3810000"/>
            <a:ext cx="381000" cy="3048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4" name="Line 46">
            <a:extLst>
              <a:ext uri="{FF2B5EF4-FFF2-40B4-BE49-F238E27FC236}">
                <a16:creationId xmlns:a16="http://schemas.microsoft.com/office/drawing/2014/main" id="{0F72EA39-409D-D8CB-9E92-B7AECBC5E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2514600"/>
            <a:ext cx="0" cy="1066800"/>
          </a:xfrm>
          <a:prstGeom prst="line">
            <a:avLst/>
          </a:prstGeom>
          <a:noFill/>
          <a:ln w="9525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45" name="Rectangle 47">
            <a:extLst>
              <a:ext uri="{FF2B5EF4-FFF2-40B4-BE49-F238E27FC236}">
                <a16:creationId xmlns:a16="http://schemas.microsoft.com/office/drawing/2014/main" id="{DB03FE75-CC74-77D7-A2A3-179AE401F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3429000"/>
            <a:ext cx="16764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Slope = </a:t>
            </a:r>
            <a:r>
              <a:rPr lang="el-GR" altLang="en-US"/>
              <a:t>β</a:t>
            </a:r>
            <a:r>
              <a:rPr lang="en-US" altLang="en-US" baseline="-25000"/>
              <a:t>1</a:t>
            </a:r>
            <a:endParaRPr lang="el-GR" altLang="en-US" baseline="-25000"/>
          </a:p>
        </p:txBody>
      </p:sp>
      <p:sp>
        <p:nvSpPr>
          <p:cNvPr id="46" name="Rectangle 48">
            <a:extLst>
              <a:ext uri="{FF2B5EF4-FFF2-40B4-BE49-F238E27FC236}">
                <a16:creationId xmlns:a16="http://schemas.microsoft.com/office/drawing/2014/main" id="{FCCC9426-F237-97E1-3AC2-8470A403C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105400"/>
            <a:ext cx="18288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/>
              <a:t>Intercept = </a:t>
            </a:r>
            <a:r>
              <a:rPr lang="el-GR" altLang="en-US" sz="2000"/>
              <a:t>β</a:t>
            </a:r>
            <a:r>
              <a:rPr lang="en-US" altLang="en-US" sz="2000" baseline="-25000"/>
              <a:t>0</a:t>
            </a:r>
            <a:r>
              <a:rPr lang="en-US" altLang="en-US" sz="2000"/>
              <a:t>  </a:t>
            </a:r>
          </a:p>
        </p:txBody>
      </p:sp>
      <p:sp>
        <p:nvSpPr>
          <p:cNvPr id="47" name="Text Box 49">
            <a:extLst>
              <a:ext uri="{FF2B5EF4-FFF2-40B4-BE49-F238E27FC236}">
                <a16:creationId xmlns:a16="http://schemas.microsoft.com/office/drawing/2014/main" id="{B070D677-0D21-02E6-F160-C5E49F49A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3528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l-GR" altLang="en-US" sz="3200"/>
              <a:t>ε</a:t>
            </a:r>
            <a:r>
              <a:rPr lang="en-US" altLang="en-US" sz="3200" baseline="-25000"/>
              <a:t>i</a:t>
            </a:r>
            <a:endParaRPr lang="el-GR" altLang="en-US" sz="3200" baseline="-25000"/>
          </a:p>
        </p:txBody>
      </p:sp>
      <p:cxnSp>
        <p:nvCxnSpPr>
          <p:cNvPr id="50" name="Düz Bağlayıcı 49">
            <a:extLst>
              <a:ext uri="{FF2B5EF4-FFF2-40B4-BE49-F238E27FC236}">
                <a16:creationId xmlns:a16="http://schemas.microsoft.com/office/drawing/2014/main" id="{EB9906AF-985C-990C-CE90-40D6E00A0F01}"/>
              </a:ext>
            </a:extLst>
          </p:cNvPr>
          <p:cNvCxnSpPr/>
          <p:nvPr/>
        </p:nvCxnSpPr>
        <p:spPr>
          <a:xfrm>
            <a:off x="2286995" y="1752600"/>
            <a:ext cx="0" cy="413385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Düz Bağlayıcı 50">
            <a:extLst>
              <a:ext uri="{FF2B5EF4-FFF2-40B4-BE49-F238E27FC236}">
                <a16:creationId xmlns:a16="http://schemas.microsoft.com/office/drawing/2014/main" id="{B91FB1EF-2EBC-6D33-BB27-DCDECBF5B9CD}"/>
              </a:ext>
            </a:extLst>
          </p:cNvPr>
          <p:cNvCxnSpPr>
            <a:cxnSpLocks/>
          </p:cNvCxnSpPr>
          <p:nvPr/>
        </p:nvCxnSpPr>
        <p:spPr>
          <a:xfrm flipH="1">
            <a:off x="2268538" y="5810867"/>
            <a:ext cx="6778996" cy="44137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549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7" name="Group 14">
            <a:extLst>
              <a:ext uri="{FF2B5EF4-FFF2-40B4-BE49-F238E27FC236}">
                <a16:creationId xmlns:a16="http://schemas.microsoft.com/office/drawing/2014/main" id="{CB5780D6-80FA-6C44-40CD-E6B114D9EBF9}"/>
              </a:ext>
            </a:extLst>
          </p:cNvPr>
          <p:cNvGrpSpPr>
            <a:grpSpLocks/>
          </p:cNvGrpSpPr>
          <p:nvPr/>
        </p:nvGrpSpPr>
        <p:grpSpPr bwMode="auto">
          <a:xfrm>
            <a:off x="632355" y="1125538"/>
            <a:ext cx="11557907" cy="5040560"/>
            <a:chOff x="676" y="1008"/>
            <a:chExt cx="4931" cy="2380"/>
          </a:xfrm>
        </p:grpSpPr>
        <p:graphicFrame>
          <p:nvGraphicFramePr>
            <p:cNvPr id="11" name="Object 3">
              <a:extLst>
                <a:ext uri="{FF2B5EF4-FFF2-40B4-BE49-F238E27FC236}">
                  <a16:creationId xmlns:a16="http://schemas.microsoft.com/office/drawing/2014/main" id="{AD588B01-DA66-02E4-2A4F-4A0A28BF9B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4" y="2693"/>
            <a:ext cx="2390" cy="6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875920" imgH="253890" progId="Equation.3">
                    <p:embed/>
                  </p:oleObj>
                </mc:Choice>
                <mc:Fallback>
                  <p:oleObj name="Equation" r:id="rId3" imgW="875920" imgH="253890" progId="Equation.3">
                    <p:embed/>
                    <p:pic>
                      <p:nvPicPr>
                        <p:cNvPr id="3074" name="Object 3">
                          <a:extLst>
                            <a:ext uri="{FF2B5EF4-FFF2-40B4-BE49-F238E27FC236}">
                              <a16:creationId xmlns:a16="http://schemas.microsoft.com/office/drawing/2014/main" id="{484CA118-1FE9-FA55-E054-1BE0104AF4D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4" y="2693"/>
                          <a:ext cx="2390" cy="695"/>
                        </a:xfrm>
                        <a:prstGeom prst="rect">
                          <a:avLst/>
                        </a:prstGeom>
                        <a:solidFill>
                          <a:srgbClr val="FDE0BD"/>
                        </a:solidFill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" name="Text Box 3">
              <a:extLst>
                <a:ext uri="{FF2B5EF4-FFF2-40B4-BE49-F238E27FC236}">
                  <a16:creationId xmlns:a16="http://schemas.microsoft.com/office/drawing/2014/main" id="{224560CC-995E-2856-BC5C-D7F2C8059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008"/>
              <a:ext cx="4560" cy="392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/>
                <a:t>The simple linear regression equation provides an estimate of the population regression line</a:t>
              </a:r>
            </a:p>
          </p:txBody>
        </p:sp>
        <p:sp>
          <p:nvSpPr>
            <p:cNvPr id="49" name="Rectangle 5">
              <a:extLst>
                <a:ext uri="{FF2B5EF4-FFF2-40B4-BE49-F238E27FC236}">
                  <a16:creationId xmlns:a16="http://schemas.microsoft.com/office/drawing/2014/main" id="{2641F65C-7A80-A9D9-62FA-3A344B0C0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" y="2008"/>
              <a:ext cx="847" cy="4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 of the regression</a:t>
              </a:r>
              <a:br>
                <a:rPr lang="en-US" altLang="en-US" sz="2000" dirty="0"/>
              </a:br>
              <a:r>
                <a:rPr lang="en-US" altLang="en-US" sz="2000" dirty="0"/>
                <a:t>intercept</a:t>
              </a:r>
              <a:endParaRPr lang="en-US" altLang="en-US" sz="2000" baseline="-25000" dirty="0"/>
            </a:p>
          </p:txBody>
        </p:sp>
        <p:sp>
          <p:nvSpPr>
            <p:cNvPr id="52" name="Rectangle 6">
              <a:extLst>
                <a:ext uri="{FF2B5EF4-FFF2-40B4-BE49-F238E27FC236}">
                  <a16:creationId xmlns:a16="http://schemas.microsoft.com/office/drawing/2014/main" id="{FA8EB9F4-99C6-121E-4E48-A340A79783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1" y="2147"/>
              <a:ext cx="1776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 of the regression slope</a:t>
              </a:r>
              <a:br>
                <a:rPr lang="en-US" altLang="en-US" sz="2000" dirty="0"/>
              </a:br>
              <a:endParaRPr lang="en-US" altLang="en-US" sz="2000" baseline="-25000" dirty="0"/>
            </a:p>
          </p:txBody>
        </p:sp>
        <p:sp>
          <p:nvSpPr>
            <p:cNvPr id="53" name="Line 7">
              <a:extLst>
                <a:ext uri="{FF2B5EF4-FFF2-40B4-BE49-F238E27FC236}">
                  <a16:creationId xmlns:a16="http://schemas.microsoft.com/office/drawing/2014/main" id="{F494EFEB-A14D-6CFF-2036-AEFA9F161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488"/>
              <a:ext cx="48" cy="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4" name="Line 8">
              <a:extLst>
                <a:ext uri="{FF2B5EF4-FFF2-40B4-BE49-F238E27FC236}">
                  <a16:creationId xmlns:a16="http://schemas.microsoft.com/office/drawing/2014/main" id="{9FDFA702-8611-C0D6-A2E5-26AF19082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2344"/>
              <a:ext cx="144" cy="48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5" name="Rectangle 9">
              <a:extLst>
                <a:ext uri="{FF2B5EF4-FFF2-40B4-BE49-F238E27FC236}">
                  <a16:creationId xmlns:a16="http://schemas.microsoft.com/office/drawing/2014/main" id="{9CE1B47C-F8D8-1DA2-75A3-1E33C9F2E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" y="2153"/>
              <a:ext cx="1290" cy="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Estimated  (or predicted) Y value for observation </a:t>
              </a:r>
              <a:r>
                <a:rPr lang="en-US" altLang="en-US" sz="2000" dirty="0" err="1"/>
                <a:t>i</a:t>
              </a:r>
              <a:endParaRPr lang="en-US" altLang="en-US" sz="2000" baseline="-25000" dirty="0"/>
            </a:p>
          </p:txBody>
        </p:sp>
        <p:sp>
          <p:nvSpPr>
            <p:cNvPr id="56" name="Line 10">
              <a:extLst>
                <a:ext uri="{FF2B5EF4-FFF2-40B4-BE49-F238E27FC236}">
                  <a16:creationId xmlns:a16="http://schemas.microsoft.com/office/drawing/2014/main" id="{4F1B2627-7C4A-7F45-DF40-C5C6D0040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2488"/>
              <a:ext cx="288" cy="288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  <p:sp>
          <p:nvSpPr>
            <p:cNvPr id="57" name="Rectangle 11">
              <a:extLst>
                <a:ext uri="{FF2B5EF4-FFF2-40B4-BE49-F238E27FC236}">
                  <a16:creationId xmlns:a16="http://schemas.microsoft.com/office/drawing/2014/main" id="{1045EAFE-6118-865F-8F5D-D0FB8082B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2584"/>
              <a:ext cx="1431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000" dirty="0"/>
                <a:t>Value of X for observation </a:t>
              </a:r>
              <a:r>
                <a:rPr lang="en-US" altLang="en-US" sz="2000" dirty="0" err="1"/>
                <a:t>i</a:t>
              </a:r>
              <a:endParaRPr lang="en-US" altLang="en-US" sz="2000" dirty="0"/>
            </a:p>
          </p:txBody>
        </p:sp>
        <p:sp>
          <p:nvSpPr>
            <p:cNvPr id="58" name="Line 12">
              <a:extLst>
                <a:ext uri="{FF2B5EF4-FFF2-40B4-BE49-F238E27FC236}">
                  <a16:creationId xmlns:a16="http://schemas.microsoft.com/office/drawing/2014/main" id="{2DCED91F-B46F-2E61-A0B1-3A297A8FE9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824"/>
              <a:ext cx="336" cy="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11211212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2" name="Object 7">
            <a:extLst>
              <a:ext uri="{FF2B5EF4-FFF2-40B4-BE49-F238E27FC236}">
                <a16:creationId xmlns:a16="http://schemas.microsoft.com/office/drawing/2014/main" id="{434E2D13-76CC-4701-4854-B557D33558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478165"/>
              </p:ext>
            </p:extLst>
          </p:nvPr>
        </p:nvGraphicFramePr>
        <p:xfrm>
          <a:off x="2798167" y="1667322"/>
          <a:ext cx="4876800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5562600" imgH="3781552" progId="Excel.Sheet.8">
                  <p:embed/>
                </p:oleObj>
              </mc:Choice>
              <mc:Fallback>
                <p:oleObj name="Chart" r:id="rId3" imgW="5562600" imgH="3781552" progId="Excel.Sheet.8">
                  <p:embed/>
                  <p:pic>
                    <p:nvPicPr>
                      <p:cNvPr id="7170" name="Object 7">
                        <a:extLst>
                          <a:ext uri="{FF2B5EF4-FFF2-40B4-BE49-F238E27FC236}">
                            <a16:creationId xmlns:a16="http://schemas.microsoft.com/office/drawing/2014/main" id="{9156C321-DF41-57EC-94E3-3A43F82764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8167" y="1667322"/>
                        <a:ext cx="4876800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>
            <a:extLst>
              <a:ext uri="{FF2B5EF4-FFF2-40B4-BE49-F238E27FC236}">
                <a16:creationId xmlns:a16="http://schemas.microsoft.com/office/drawing/2014/main" id="{8A6ECF8D-D17C-5873-99E4-053361BD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701" y="4979789"/>
            <a:ext cx="184731" cy="461665"/>
          </a:xfrm>
          <a:prstGeom prst="rect">
            <a:avLst/>
          </a:prstGeom>
          <a:solidFill>
            <a:srgbClr val="FDE0BD"/>
          </a:solidFill>
          <a:ln w="12700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4DE1E72-EE14-B5D6-2294-04E37DECE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167" y="1058515"/>
            <a:ext cx="8610600" cy="453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342" tIns="42672" rIns="85342" bIns="42672" numCol="1" anchor="t" anchorCtr="0" compatLnSpc="1">
            <a:prstTxWarp prst="textNoShape">
              <a:avLst/>
            </a:prstTxWarp>
          </a:bodyPr>
          <a:lstStyle>
            <a:lvl1pPr marL="320675" indent="-32067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93738" indent="-268288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rgbClr val="FFFFFF"/>
                </a:solidFill>
                <a:latin typeface="+mn-lt"/>
                <a:cs typeface="+mn-cs"/>
              </a:defRPr>
            </a:lvl2pPr>
            <a:lvl3pPr marL="1068388" indent="-215900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rgbClr val="FFFFFF"/>
                </a:solidFill>
                <a:latin typeface="+mn-lt"/>
                <a:cs typeface="+mn-cs"/>
              </a:defRPr>
            </a:lvl3pPr>
            <a:lvl4pPr marL="149383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4pPr>
            <a:lvl5pPr marL="1919288" indent="-212725" algn="l" defTabSz="852488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rgbClr val="FFFFFF"/>
                </a:solidFill>
                <a:latin typeface="+mn-lt"/>
                <a:cs typeface="+mn-cs"/>
              </a:defRPr>
            </a:lvl5pPr>
            <a:lvl6pPr marL="23764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8336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2908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748088" indent="-212725" algn="l" defTabSz="852488" rtl="0" fontAlgn="base">
              <a:spcBef>
                <a:spcPct val="20000"/>
              </a:spcBef>
              <a:spcAft>
                <a:spcPct val="0"/>
              </a:spcAft>
              <a:buClr>
                <a:srgbClr val="FD2B4E"/>
              </a:buClr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20675" marR="0" lvl="0" indent="-320675" algn="ctr" defTabSz="852488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EA402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House price model:  Scatter Plot and Prediction Line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959EE203-4C4D-C767-37A3-18BA5BFEE1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975006"/>
              </p:ext>
            </p:extLst>
          </p:nvPr>
        </p:nvGraphicFramePr>
        <p:xfrm>
          <a:off x="2466882" y="5085903"/>
          <a:ext cx="573563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200400" imgH="203200" progId="Equation.3">
                  <p:embed/>
                </p:oleObj>
              </mc:Choice>
              <mc:Fallback>
                <p:oleObj name="Equation" r:id="rId5" imgW="3200400" imgH="203200" progId="Equation.3">
                  <p:embed/>
                  <p:pic>
                    <p:nvPicPr>
                      <p:cNvPr id="7171" name="Object 8">
                        <a:extLst>
                          <a:ext uri="{FF2B5EF4-FFF2-40B4-BE49-F238E27FC236}">
                            <a16:creationId xmlns:a16="http://schemas.microsoft.com/office/drawing/2014/main" id="{1CC1B2D4-C424-5268-3543-B1999EEFAD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882" y="5085903"/>
                        <a:ext cx="573563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7">
            <a:extLst>
              <a:ext uri="{FF2B5EF4-FFF2-40B4-BE49-F238E27FC236}">
                <a16:creationId xmlns:a16="http://schemas.microsoft.com/office/drawing/2014/main" id="{FC11A66D-39B7-67EA-2655-4E371367B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07767" y="3038922"/>
            <a:ext cx="1676400" cy="762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E37DF20-1218-0FB7-66B0-CCE5697D09E7}"/>
              </a:ext>
            </a:extLst>
          </p:cNvPr>
          <p:cNvSpPr>
            <a:spLocks/>
          </p:cNvSpPr>
          <p:nvPr/>
        </p:nvSpPr>
        <p:spPr bwMode="auto">
          <a:xfrm>
            <a:off x="3026767" y="5020122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04B6F25D-CB15-9C3A-3013-4D8B8DEA3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8767" y="2276922"/>
            <a:ext cx="1371600" cy="7175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Slope </a:t>
            </a:r>
          </a:p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= 0.10977</a:t>
            </a:r>
            <a:endParaRPr kumimoji="0" lang="en-US" altLang="en-US" sz="2000" b="0" i="0" u="none" strike="noStrike" kern="0" cap="none" spc="0" normalizeH="0" baseline="-2500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C1222283-A1CC-93B8-C3F7-9A2D7A5F3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5167" y="3877122"/>
            <a:ext cx="1219200" cy="70218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Intercept </a:t>
            </a:r>
          </a:p>
          <a:p>
            <a:pPr marL="0" marR="0" lvl="0" indent="0" defTabSz="914400" eaLnBrk="0" fontAlgn="base" latinLnBrk="0" hangingPunct="0">
              <a:lnSpc>
                <a:spcPct val="4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= 98.248  </a:t>
            </a:r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F364AD35-CF8D-836C-9BFF-E0A8433CA5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8167" y="1591122"/>
            <a:ext cx="1676400" cy="762000"/>
          </a:xfrm>
          <a:prstGeom prst="line">
            <a:avLst/>
          </a:prstGeom>
          <a:noFill/>
          <a:ln w="127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56E199F-F10B-0082-F14F-B947CC361B92}"/>
              </a:ext>
            </a:extLst>
          </p:cNvPr>
          <p:cNvSpPr>
            <a:spLocks/>
          </p:cNvSpPr>
          <p:nvPr/>
        </p:nvSpPr>
        <p:spPr bwMode="auto">
          <a:xfrm>
            <a:off x="6989167" y="2200722"/>
            <a:ext cx="184731" cy="461665"/>
          </a:xfrm>
          <a:custGeom>
            <a:avLst/>
            <a:gdLst>
              <a:gd name="T0" fmla="*/ 2147483647 w 384"/>
              <a:gd name="T1" fmla="*/ 2147483647 h 288"/>
              <a:gd name="T2" fmla="*/ 2147483647 w 384"/>
              <a:gd name="T3" fmla="*/ 2147483647 h 288"/>
              <a:gd name="T4" fmla="*/ 0 w 384"/>
              <a:gd name="T5" fmla="*/ 0 h 288"/>
              <a:gd name="T6" fmla="*/ 0 60000 65536"/>
              <a:gd name="T7" fmla="*/ 0 60000 65536"/>
              <a:gd name="T8" fmla="*/ 0 60000 65536"/>
              <a:gd name="T9" fmla="*/ 0 w 384"/>
              <a:gd name="T10" fmla="*/ 0 h 288"/>
              <a:gd name="T11" fmla="*/ 384 w 38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288">
                <a:moveTo>
                  <a:pt x="384" y="288"/>
                </a:moveTo>
                <a:cubicBezTo>
                  <a:pt x="272" y="288"/>
                  <a:pt x="160" y="288"/>
                  <a:pt x="96" y="240"/>
                </a:cubicBezTo>
                <a:cubicBezTo>
                  <a:pt x="32" y="192"/>
                  <a:pt x="16" y="96"/>
                  <a:pt x="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E4D5AE9-57AF-E536-EB7E-4875A2045987}"/>
              </a:ext>
            </a:extLst>
          </p:cNvPr>
          <p:cNvSpPr>
            <a:spLocks/>
          </p:cNvSpPr>
          <p:nvPr/>
        </p:nvSpPr>
        <p:spPr bwMode="auto">
          <a:xfrm>
            <a:off x="2874367" y="3839022"/>
            <a:ext cx="533400" cy="347365"/>
          </a:xfrm>
          <a:custGeom>
            <a:avLst/>
            <a:gdLst>
              <a:gd name="T0" fmla="*/ 0 w 480"/>
              <a:gd name="T1" fmla="*/ 2147483647 h 400"/>
              <a:gd name="T2" fmla="*/ 2147483647 w 480"/>
              <a:gd name="T3" fmla="*/ 2147483647 h 400"/>
              <a:gd name="T4" fmla="*/ 2147483647 w 480"/>
              <a:gd name="T5" fmla="*/ 0 h 400"/>
              <a:gd name="T6" fmla="*/ 0 60000 65536"/>
              <a:gd name="T7" fmla="*/ 0 60000 65536"/>
              <a:gd name="T8" fmla="*/ 0 60000 65536"/>
              <a:gd name="T9" fmla="*/ 0 w 480"/>
              <a:gd name="T10" fmla="*/ 0 h 400"/>
              <a:gd name="T11" fmla="*/ 480 w 480"/>
              <a:gd name="T12" fmla="*/ 400 h 4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400">
                <a:moveTo>
                  <a:pt x="0" y="384"/>
                </a:moveTo>
                <a:cubicBezTo>
                  <a:pt x="152" y="392"/>
                  <a:pt x="304" y="400"/>
                  <a:pt x="384" y="336"/>
                </a:cubicBezTo>
                <a:cubicBezTo>
                  <a:pt x="464" y="272"/>
                  <a:pt x="464" y="56"/>
                  <a:pt x="480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24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house">
            <a:extLst>
              <a:ext uri="{FF2B5EF4-FFF2-40B4-BE49-F238E27FC236}">
                <a16:creationId xmlns:a16="http://schemas.microsoft.com/office/drawing/2014/main" id="{DCA31B70-6E9C-051F-8189-B033E6AF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167" y="1667322"/>
            <a:ext cx="129540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7034897C-F9FD-9406-4824-E0A1D4519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55921"/>
              </p:ext>
            </p:extLst>
          </p:nvPr>
        </p:nvGraphicFramePr>
        <p:xfrm>
          <a:off x="9297101" y="1667322"/>
          <a:ext cx="2819400" cy="3981606"/>
        </p:xfrm>
        <a:graphic>
          <a:graphicData uri="http://schemas.openxmlformats.org/drawingml/2006/table">
            <a:tbl>
              <a:tblPr/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740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House Price in $1000s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(y)</a:t>
                      </a:r>
                    </a:p>
                  </a:txBody>
                  <a:tcPr marT="45719" marB="4571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Square Feet </a:t>
                      </a:r>
                    </a:p>
                    <a:p>
                      <a:pPr marL="0" marR="0" lvl="0" indent="0" algn="ctr" defTabSz="852488" rtl="0" eaLnBrk="1" fontAlgn="base" latinLnBrk="0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(x)</a:t>
                      </a:r>
                    </a:p>
                  </a:txBody>
                  <a:tcPr marT="45719" marB="45719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7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245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1400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312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1600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279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1700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308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1875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199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1100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219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1550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405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2350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324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2450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998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319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1425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619"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255</a:t>
                      </a:r>
                    </a:p>
                  </a:txBody>
                  <a:tcPr marT="45719" marB="4571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52488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1700</a:t>
                      </a:r>
                    </a:p>
                  </a:txBody>
                  <a:tcPr marT="45719" marB="4571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72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51DE43BE-43A1-9080-12B5-3017AAE4B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" y="1676400"/>
            <a:ext cx="9713387" cy="914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DD8929D-4805-F2D6-FB7B-A792885F5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2049614" cy="457200"/>
          </a:xfrm>
          <a:prstGeom prst="rect">
            <a:avLst/>
          </a:prstGeom>
          <a:solidFill>
            <a:srgbClr val="C7DAF7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E468E0E9-2E1D-CE29-AF1C-F246FE419E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521" y="3112405"/>
            <a:ext cx="10742190" cy="2056142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dirty="0"/>
              <a:t>b</a:t>
            </a:r>
            <a:r>
              <a:rPr lang="en-US" altLang="en-US" baseline="-25000" dirty="0"/>
              <a:t>0</a:t>
            </a:r>
            <a:r>
              <a:rPr lang="en-US" altLang="en-US" dirty="0"/>
              <a:t> is the estimated mean value of Y when the value of X is zero (if X = 0 is in the range of observed X values)</a:t>
            </a:r>
          </a:p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dirty="0"/>
              <a:t>Because a house cannot have a square footage of 0, b</a:t>
            </a:r>
            <a:r>
              <a:rPr lang="en-US" altLang="en-US" baseline="-25000" dirty="0"/>
              <a:t>0</a:t>
            </a:r>
            <a:r>
              <a:rPr lang="en-US" altLang="en-US" dirty="0"/>
              <a:t> has no practical application</a:t>
            </a:r>
          </a:p>
        </p:txBody>
      </p:sp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F3DF6F9A-EDDD-4D7B-0825-550ADCF97D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0749665"/>
              </p:ext>
            </p:extLst>
          </p:nvPr>
        </p:nvGraphicFramePr>
        <p:xfrm>
          <a:off x="533400" y="1905000"/>
          <a:ext cx="935693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203200" progId="Equation.3">
                  <p:embed/>
                </p:oleObj>
              </mc:Choice>
              <mc:Fallback>
                <p:oleObj name="Equation" r:id="rId3" imgW="3200400" imgH="203200" progId="Equation.3">
                  <p:embed/>
                  <p:pic>
                    <p:nvPicPr>
                      <p:cNvPr id="8194" name="Object 7">
                        <a:extLst>
                          <a:ext uri="{FF2B5EF4-FFF2-40B4-BE49-F238E27FC236}">
                            <a16:creationId xmlns:a16="http://schemas.microsoft.com/office/drawing/2014/main" id="{BFA7B572-3F72-3EA0-1054-11C692D107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905000"/>
                        <a:ext cx="9356932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reeform 7">
            <a:extLst>
              <a:ext uri="{FF2B5EF4-FFF2-40B4-BE49-F238E27FC236}">
                <a16:creationId xmlns:a16="http://schemas.microsoft.com/office/drawing/2014/main" id="{BEE54C7C-1B45-2A3D-423A-E170BA020EB0}"/>
              </a:ext>
            </a:extLst>
          </p:cNvPr>
          <p:cNvSpPr>
            <a:spLocks/>
          </p:cNvSpPr>
          <p:nvPr/>
        </p:nvSpPr>
        <p:spPr bwMode="auto">
          <a:xfrm>
            <a:off x="1219200" y="1828800"/>
            <a:ext cx="735188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3956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080BCAC-3212-785D-DDB7-5BF637730A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674938"/>
            <a:ext cx="11462270" cy="1955409"/>
          </a:xfrm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spcBef>
                <a:spcPct val="40000"/>
              </a:spcBef>
              <a:buSzTx/>
              <a:buFont typeface="Wingdings" panose="05000000000000000000" pitchFamily="2" charset="2"/>
              <a:buChar char="§"/>
            </a:pPr>
            <a:r>
              <a:rPr lang="en-US" altLang="en-US" sz="3200" dirty="0"/>
              <a:t>b</a:t>
            </a:r>
            <a:r>
              <a:rPr lang="en-US" altLang="en-US" sz="3200" baseline="-25000" dirty="0"/>
              <a:t>1</a:t>
            </a:r>
            <a:r>
              <a:rPr lang="en-US" altLang="en-US" sz="3200" dirty="0"/>
              <a:t> estimates the change in the mean value of Y as a result of a one-unit increase in X</a:t>
            </a:r>
          </a:p>
          <a:p>
            <a:pPr lvl="1" eaLnBrk="1" hangingPunct="1">
              <a:lnSpc>
                <a:spcPct val="110000"/>
              </a:lnSpc>
              <a:spcBef>
                <a:spcPct val="40000"/>
              </a:spcBef>
            </a:pPr>
            <a:r>
              <a:rPr lang="en-US" altLang="en-US" dirty="0"/>
              <a:t>Here, </a:t>
            </a:r>
            <a:r>
              <a:rPr lang="en-US" altLang="en-US" dirty="0">
                <a:highlight>
                  <a:srgbClr val="FFFF00"/>
                </a:highlight>
              </a:rPr>
              <a:t>b</a:t>
            </a:r>
            <a:r>
              <a:rPr lang="en-US" altLang="en-US" baseline="-25000" dirty="0">
                <a:highlight>
                  <a:srgbClr val="FFFF00"/>
                </a:highlight>
              </a:rPr>
              <a:t>1</a:t>
            </a:r>
            <a:r>
              <a:rPr lang="en-US" altLang="en-US" dirty="0">
                <a:highlight>
                  <a:srgbClr val="FFFF00"/>
                </a:highlight>
              </a:rPr>
              <a:t> = 0.10977 </a:t>
            </a:r>
            <a:r>
              <a:rPr lang="en-US" altLang="en-US" dirty="0"/>
              <a:t>tells us that the mean value of a house increases by .10977($1000) = $109.77, on average, for each additional one square foot of size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BF7092-DC16-05A0-D4FC-CF892E655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46" y="1288330"/>
            <a:ext cx="8305800" cy="914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BDAA06-E968-E369-5958-DB3A46B0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8046" y="1516930"/>
            <a:ext cx="1524000" cy="457200"/>
          </a:xfrm>
          <a:prstGeom prst="rect">
            <a:avLst/>
          </a:prstGeom>
          <a:solidFill>
            <a:srgbClr val="C7DAF7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graphicFrame>
        <p:nvGraphicFramePr>
          <p:cNvPr id="12" name="Object 7">
            <a:extLst>
              <a:ext uri="{FF2B5EF4-FFF2-40B4-BE49-F238E27FC236}">
                <a16:creationId xmlns:a16="http://schemas.microsoft.com/office/drawing/2014/main" id="{D041F711-A9F4-7BFF-C1DD-3ECE0B1B32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1004204"/>
              </p:ext>
            </p:extLst>
          </p:nvPr>
        </p:nvGraphicFramePr>
        <p:xfrm>
          <a:off x="1130846" y="1510580"/>
          <a:ext cx="80010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00400" imgH="203200" progId="Equation.3">
                  <p:embed/>
                </p:oleObj>
              </mc:Choice>
              <mc:Fallback>
                <p:oleObj name="Equation" r:id="rId3" imgW="3200400" imgH="203200" progId="Equation.3">
                  <p:embed/>
                  <p:pic>
                    <p:nvPicPr>
                      <p:cNvPr id="9218" name="Object 7">
                        <a:extLst>
                          <a:ext uri="{FF2B5EF4-FFF2-40B4-BE49-F238E27FC236}">
                            <a16:creationId xmlns:a16="http://schemas.microsoft.com/office/drawing/2014/main" id="{4EF12075-B69B-CF3D-03B5-54DF983A5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846" y="1510580"/>
                        <a:ext cx="8001000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7">
            <a:extLst>
              <a:ext uri="{FF2B5EF4-FFF2-40B4-BE49-F238E27FC236}">
                <a16:creationId xmlns:a16="http://schemas.microsoft.com/office/drawing/2014/main" id="{D8296913-D90F-24C5-F827-9D5DA5F2ED30}"/>
              </a:ext>
            </a:extLst>
          </p:cNvPr>
          <p:cNvSpPr>
            <a:spLocks/>
          </p:cNvSpPr>
          <p:nvPr/>
        </p:nvSpPr>
        <p:spPr bwMode="auto">
          <a:xfrm>
            <a:off x="1816646" y="1440730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36813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Example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A58E6500-D6D8-A890-9A37-BE51227AC6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895600"/>
          <a:ext cx="632460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38400" imgH="876300" progId="Equation.3">
                  <p:embed/>
                </p:oleObj>
              </mc:Choice>
              <mc:Fallback>
                <p:oleObj name="Equation" r:id="rId3" imgW="2438400" imgH="876300" progId="Equation.3">
                  <p:embed/>
                  <p:pic>
                    <p:nvPicPr>
                      <p:cNvPr id="10242" name="Object 4">
                        <a:extLst>
                          <a:ext uri="{FF2B5EF4-FFF2-40B4-BE49-F238E27FC236}">
                            <a16:creationId xmlns:a16="http://schemas.microsoft.com/office/drawing/2014/main" id="{0D66881A-C8AB-FE7B-EEA1-F54EEE44A4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895600"/>
                        <a:ext cx="6324600" cy="23050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Freeform 4">
            <a:extLst>
              <a:ext uri="{FF2B5EF4-FFF2-40B4-BE49-F238E27FC236}">
                <a16:creationId xmlns:a16="http://schemas.microsoft.com/office/drawing/2014/main" id="{58C7A2AC-64C4-CF0E-DF90-9CAF313953D2}"/>
              </a:ext>
            </a:extLst>
          </p:cNvPr>
          <p:cNvSpPr>
            <a:spLocks/>
          </p:cNvSpPr>
          <p:nvPr/>
        </p:nvSpPr>
        <p:spPr bwMode="auto">
          <a:xfrm>
            <a:off x="1905000" y="2895600"/>
            <a:ext cx="628650" cy="85725"/>
          </a:xfrm>
          <a:custGeom>
            <a:avLst/>
            <a:gdLst>
              <a:gd name="T0" fmla="*/ 0 w 396"/>
              <a:gd name="T1" fmla="*/ 2147483647 h 54"/>
              <a:gd name="T2" fmla="*/ 2147483647 w 396"/>
              <a:gd name="T3" fmla="*/ 0 h 54"/>
              <a:gd name="T4" fmla="*/ 2147483647 w 396"/>
              <a:gd name="T5" fmla="*/ 2147483647 h 54"/>
              <a:gd name="T6" fmla="*/ 0 60000 65536"/>
              <a:gd name="T7" fmla="*/ 0 60000 65536"/>
              <a:gd name="T8" fmla="*/ 0 60000 65536"/>
              <a:gd name="T9" fmla="*/ 0 w 396"/>
              <a:gd name="T10" fmla="*/ 0 h 54"/>
              <a:gd name="T11" fmla="*/ 396 w 396"/>
              <a:gd name="T12" fmla="*/ 54 h 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54">
                <a:moveTo>
                  <a:pt x="0" y="48"/>
                </a:moveTo>
                <a:lnTo>
                  <a:pt x="204" y="0"/>
                </a:lnTo>
                <a:lnTo>
                  <a:pt x="396" y="54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tr-T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320C68-C88E-B0E9-25D9-3C67EFB95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4646" y="1561174"/>
            <a:ext cx="9371093" cy="536044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900" dirty="0"/>
              <a:t>Predict the price for a house with 2000 square feet: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6F179D-6835-0CFE-4016-1C95D6A4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257800"/>
            <a:ext cx="7162800" cy="984250"/>
          </a:xfrm>
          <a:prstGeom prst="rect">
            <a:avLst/>
          </a:prstGeom>
          <a:solidFill>
            <a:srgbClr val="C7DAF7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900"/>
              <a:t>The predicted price for a house with 2000 square feet is 317.85($1,000s) = $317,850</a:t>
            </a:r>
          </a:p>
        </p:txBody>
      </p:sp>
    </p:spTree>
    <p:extLst>
      <p:ext uri="{BB962C8B-B14F-4D97-AF65-F5344CB8AC3E}">
        <p14:creationId xmlns:p14="http://schemas.microsoft.com/office/powerpoint/2010/main" val="2643274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Performance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Metrics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for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3C3F992-D5ED-A37B-4362-5816E6A2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61" y="2328704"/>
            <a:ext cx="2324100" cy="6000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C010A11-952B-45F3-E07C-B431782E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73" y="962818"/>
            <a:ext cx="3543300" cy="8001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7FAD9F3-9551-F7DD-9A23-F4CF7FCCC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61" y="1702516"/>
            <a:ext cx="2676525" cy="61912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4C9A83BD-EB5B-12BB-6344-5B6FA6A5E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635" y="3037920"/>
            <a:ext cx="3609975" cy="590550"/>
          </a:xfrm>
          <a:prstGeom prst="rect">
            <a:avLst/>
          </a:prstGeom>
        </p:spPr>
      </p:pic>
      <p:pic>
        <p:nvPicPr>
          <p:cNvPr id="18" name="Resim 17">
            <a:extLst>
              <a:ext uri="{FF2B5EF4-FFF2-40B4-BE49-F238E27FC236}">
                <a16:creationId xmlns:a16="http://schemas.microsoft.com/office/drawing/2014/main" id="{D09E9DC0-7E95-4830-8E86-6B220D40CE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9142" y="1340565"/>
            <a:ext cx="3771900" cy="1343025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5FBB5A86-ACFD-5EBD-E9F8-D789C2AF04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5166" y="3335418"/>
            <a:ext cx="481965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7F7EAB-7FA2-41EA-1CA8-03675F9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78" y="1125538"/>
            <a:ext cx="6984776" cy="5351971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E9E9F9E-D90D-967F-EE11-467C4676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74" y="2321793"/>
            <a:ext cx="4324686" cy="147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347AD8-A2FA-6026-B0EB-D361940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06" y="1125538"/>
            <a:ext cx="5257800" cy="20383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F58B83-F783-A8F1-D6F2-704870466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46" y="3861842"/>
            <a:ext cx="41243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2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8649872-B120-EB74-FCFC-6135B34B4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809" y="1485578"/>
            <a:ext cx="6606793" cy="2214266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13792F0D-7929-01B3-D2A6-006447A3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98" y="3874290"/>
            <a:ext cx="6871410" cy="221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 err="1">
                <a:solidFill>
                  <a:schemeClr val="tx1"/>
                </a:solidFill>
              </a:rPr>
              <a:t>Performance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Metrics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for</a:t>
            </a:r>
            <a:r>
              <a:rPr lang="tr-TR" altLang="tr-TR" dirty="0">
                <a:solidFill>
                  <a:schemeClr val="tx1"/>
                </a:solidFill>
              </a:rPr>
              <a:t> </a:t>
            </a:r>
            <a:r>
              <a:rPr lang="tr-TR" altLang="tr-TR" dirty="0" err="1">
                <a:solidFill>
                  <a:schemeClr val="tx1"/>
                </a:solidFill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B347AD8-A2FA-6026-B0EB-D36194049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06" y="1125538"/>
            <a:ext cx="5257800" cy="20383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7F58B83-F783-A8F1-D6F2-704870466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846" y="3861842"/>
            <a:ext cx="41243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1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3C3F992-D5ED-A37B-4362-5816E6A2B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22" y="2315047"/>
            <a:ext cx="2324100" cy="60007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C010A11-952B-45F3-E07C-B431782E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63" y="2315047"/>
            <a:ext cx="3543300" cy="80010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37FAD9F3-9551-F7DD-9A23-F4CF7FCCC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614" y="3259224"/>
            <a:ext cx="2676525" cy="619125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4C9A83BD-EB5B-12BB-6344-5B6FA6A5E9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182" y="3287799"/>
            <a:ext cx="3609975" cy="59055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20292357-BA64-E530-44C0-EBD63E99F4F8}"/>
              </a:ext>
            </a:extLst>
          </p:cNvPr>
          <p:cNvSpPr txBox="1"/>
          <p:nvPr/>
        </p:nvSpPr>
        <p:spPr>
          <a:xfrm>
            <a:off x="606863" y="1021816"/>
            <a:ext cx="109713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Cost Function is used to measure just how wrong the model is in finding a relation </a:t>
            </a:r>
            <a:b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between</a:t>
            </a:r>
            <a: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the input and output. </a:t>
            </a:r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It tells you how badly your model is behaving/predicting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51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422215" y="5596213"/>
            <a:ext cx="4787977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6" dirty="0"/>
              <a:t>How to choose     ‘s ?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4039315"/>
            <a:ext cx="4502188" cy="626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16" y="4822298"/>
            <a:ext cx="420765" cy="5376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520" y="3924885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6" dirty="0"/>
              <a:t>Hypothesis: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07013" y="4775802"/>
            <a:ext cx="3896964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6" dirty="0"/>
              <a:t>‘s:      Parameters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63" y="5736579"/>
            <a:ext cx="420765" cy="537645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95344"/>
              </p:ext>
            </p:extLst>
          </p:nvPr>
        </p:nvGraphicFramePr>
        <p:xfrm>
          <a:off x="4367014" y="868983"/>
          <a:ext cx="7111074" cy="30987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187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3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5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Size in</a:t>
                      </a:r>
                      <a:r>
                        <a:rPr lang="en-US" sz="3200" b="1" u="none" strike="noStrike" baseline="0" dirty="0">
                          <a:effectLst/>
                        </a:rPr>
                        <a:t> </a:t>
                      </a:r>
                      <a:r>
                        <a:rPr lang="en-US" sz="3200" b="1" u="none" strike="noStrike" dirty="0">
                          <a:effectLst/>
                        </a:rPr>
                        <a:t>feet</a:t>
                      </a:r>
                      <a:r>
                        <a:rPr lang="en-US" sz="32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3200" b="1" u="none" strike="noStrike" dirty="0">
                          <a:effectLst/>
                        </a:rPr>
                        <a:t> (</a:t>
                      </a:r>
                      <a:r>
                        <a:rPr lang="en-US" sz="3200" b="0" u="none" strike="noStrike" dirty="0">
                          <a:effectLst/>
                        </a:rPr>
                        <a:t>x</a:t>
                      </a:r>
                      <a:r>
                        <a:rPr lang="en-US" sz="3200" b="1" u="none" strike="noStrike" dirty="0">
                          <a:effectLst/>
                        </a:rPr>
                        <a:t>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effectLst/>
                        </a:rPr>
                        <a:t>Price ($) in 1000's (</a:t>
                      </a:r>
                      <a:r>
                        <a:rPr lang="en-US" sz="3200" b="0" u="none" strike="noStrike" dirty="0">
                          <a:effectLst/>
                        </a:rPr>
                        <a:t>y</a:t>
                      </a:r>
                      <a:r>
                        <a:rPr lang="en-US" sz="3200" b="1" u="none" strike="noStrike" dirty="0">
                          <a:effectLst/>
                        </a:rPr>
                        <a:t>)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2104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460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1416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232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1534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315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852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178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effectLst/>
                        </a:rPr>
                        <a:t>…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D1F1A1A-B473-6F31-5DAC-65987626C70F}"/>
              </a:ext>
            </a:extLst>
          </p:cNvPr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Simple Regression Cost 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57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1F1A1A-B473-6F31-5DAC-65987626C70F}"/>
              </a:ext>
            </a:extLst>
          </p:cNvPr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Simple Regression Cost 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1AC41CCA-044E-A59F-FF99-A07E2967E4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951936"/>
            <a:ext cx="4502188" cy="626473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6E3C89D-60D9-CC56-D0B2-BEDF4225585D}"/>
              </a:ext>
            </a:extLst>
          </p:cNvPr>
          <p:cNvSpPr txBox="1"/>
          <p:nvPr/>
        </p:nvSpPr>
        <p:spPr>
          <a:xfrm>
            <a:off x="609520" y="837506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6" dirty="0"/>
              <a:t>Hypothesis: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756D554D-8103-B72B-C0F5-B686AAF58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8" y="2847332"/>
            <a:ext cx="1820650" cy="1077218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90347976-68D6-163A-6DF2-C9AF467E4CF6}"/>
              </a:ext>
            </a:extLst>
          </p:cNvPr>
          <p:cNvSpPr txBox="1"/>
          <p:nvPr/>
        </p:nvSpPr>
        <p:spPr>
          <a:xfrm>
            <a:off x="2470958" y="2858605"/>
            <a:ext cx="94133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yields h(x) = 1.5 + 0x. 0x means no slope, and y will</a:t>
            </a:r>
            <a:br>
              <a:rPr lang="tr-TR" sz="3200" dirty="0"/>
            </a:br>
            <a:r>
              <a:rPr lang="en-US" sz="3200" dirty="0"/>
              <a:t> always be the constant 1.5</a:t>
            </a:r>
            <a:endParaRPr lang="tr-TR" sz="3200" dirty="0"/>
          </a:p>
          <a:p>
            <a:r>
              <a:rPr lang="en-US" sz="3200" dirty="0"/>
              <a:t>This looks like:</a:t>
            </a:r>
            <a:endParaRPr lang="tr-TR" sz="3200" dirty="0"/>
          </a:p>
        </p:txBody>
      </p:sp>
      <p:pic>
        <p:nvPicPr>
          <p:cNvPr id="19" name="Resim 18">
            <a:extLst>
              <a:ext uri="{FF2B5EF4-FFF2-40B4-BE49-F238E27FC236}">
                <a16:creationId xmlns:a16="http://schemas.microsoft.com/office/drawing/2014/main" id="{1E3F07F9-0027-1AAA-8A29-0CD29DAD8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4777" y="3429794"/>
            <a:ext cx="4628234" cy="3343448"/>
          </a:xfrm>
          <a:prstGeom prst="rect">
            <a:avLst/>
          </a:prstGeom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35C9E8F2-A8A6-08E5-1482-F9BC3C3C52F9}"/>
              </a:ext>
            </a:extLst>
          </p:cNvPr>
          <p:cNvSpPr txBox="1"/>
          <p:nvPr/>
        </p:nvSpPr>
        <p:spPr>
          <a:xfrm>
            <a:off x="677454" y="1722114"/>
            <a:ext cx="9738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The theta values are the parameters.</a:t>
            </a:r>
          </a:p>
          <a:p>
            <a:pPr algn="l"/>
            <a:r>
              <a:rPr lang="en-US" sz="3200" dirty="0"/>
              <a:t>Some quick examples of how we visualize the hypothesis:</a:t>
            </a:r>
          </a:p>
        </p:txBody>
      </p:sp>
    </p:spTree>
    <p:extLst>
      <p:ext uri="{BB962C8B-B14F-4D97-AF65-F5344CB8AC3E}">
        <p14:creationId xmlns:p14="http://schemas.microsoft.com/office/powerpoint/2010/main" val="3216826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1F1A1A-B473-6F31-5DAC-65987626C70F}"/>
              </a:ext>
            </a:extLst>
          </p:cNvPr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Picture 7">
            <a:extLst>
              <a:ext uri="{FF2B5EF4-FFF2-40B4-BE49-F238E27FC236}">
                <a16:creationId xmlns:a16="http://schemas.microsoft.com/office/drawing/2014/main" id="{1AC41CCA-044E-A59F-FF99-A07E2967E4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341" y="951936"/>
            <a:ext cx="4502188" cy="626473"/>
          </a:xfrm>
          <a:prstGeom prst="rect">
            <a:avLst/>
          </a:prstGeom>
        </p:spPr>
      </p:pic>
      <p:sp>
        <p:nvSpPr>
          <p:cNvPr id="4" name="TextBox 9">
            <a:extLst>
              <a:ext uri="{FF2B5EF4-FFF2-40B4-BE49-F238E27FC236}">
                <a16:creationId xmlns:a16="http://schemas.microsoft.com/office/drawing/2014/main" id="{46E3C89D-60D9-CC56-D0B2-BEDF4225585D}"/>
              </a:ext>
            </a:extLst>
          </p:cNvPr>
          <p:cNvSpPr txBox="1"/>
          <p:nvPr/>
        </p:nvSpPr>
        <p:spPr>
          <a:xfrm>
            <a:off x="609520" y="837506"/>
            <a:ext cx="2754280" cy="748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6" dirty="0"/>
              <a:t>Hypothesis: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4C5BCA2-36BA-6AF8-6276-AF837523ACEF}"/>
              </a:ext>
            </a:extLst>
          </p:cNvPr>
          <p:cNvSpPr txBox="1"/>
          <p:nvPr/>
        </p:nvSpPr>
        <p:spPr>
          <a:xfrm>
            <a:off x="677454" y="1722114"/>
            <a:ext cx="97382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/>
              <a:t>The theta values are the parameters.</a:t>
            </a:r>
          </a:p>
          <a:p>
            <a:pPr algn="l"/>
            <a:r>
              <a:rPr lang="en-US" sz="3200" dirty="0"/>
              <a:t>Some quick examples of how we visualize the hypothesis: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90347976-68D6-163A-6DF2-C9AF467E4CF6}"/>
              </a:ext>
            </a:extLst>
          </p:cNvPr>
          <p:cNvSpPr txBox="1"/>
          <p:nvPr/>
        </p:nvSpPr>
        <p:spPr>
          <a:xfrm>
            <a:off x="2998862" y="2858605"/>
            <a:ext cx="888540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This yields h(x) = 1 + </a:t>
            </a:r>
            <a:r>
              <a:rPr lang="tr-TR" sz="3200" dirty="0"/>
              <a:t>0.5</a:t>
            </a:r>
            <a:r>
              <a:rPr lang="en-US" sz="3200" dirty="0"/>
              <a:t>x </a:t>
            </a:r>
            <a:endParaRPr lang="tr-TR" sz="3200" dirty="0"/>
          </a:p>
          <a:p>
            <a:r>
              <a:rPr lang="en-US" sz="3200" dirty="0"/>
              <a:t>This looks like:</a:t>
            </a:r>
            <a:endParaRPr lang="tr-TR" sz="320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167E31C-2F49-1942-6072-C8796054D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654" y="2983786"/>
            <a:ext cx="1162050" cy="6667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BBEE7EE-EBF0-5EE7-22BD-DC5BB281B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81" y="2858605"/>
            <a:ext cx="4608512" cy="35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591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59408" y="1829797"/>
            <a:ext cx="3788343" cy="3349374"/>
            <a:chOff x="705836" y="2575560"/>
            <a:chExt cx="2761264" cy="244130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Group 14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158564" y="1829797"/>
            <a:ext cx="3788343" cy="3349374"/>
            <a:chOff x="705836" y="2575560"/>
            <a:chExt cx="2761264" cy="244130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Rectangle 31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181993" y="1829797"/>
            <a:ext cx="3788343" cy="3349374"/>
            <a:chOff x="705836" y="2575560"/>
            <a:chExt cx="2761264" cy="2441306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1113448" y="2575560"/>
              <a:ext cx="0" cy="2093114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937690" y="4497073"/>
              <a:ext cx="2529410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68774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259242" y="4391148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824392" y="4391147"/>
              <a:ext cx="0" cy="211850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 rot="16200000">
              <a:off x="589972" y="3429994"/>
              <a:ext cx="1046954" cy="211851"/>
              <a:chOff x="1840142" y="4436867"/>
              <a:chExt cx="1136650" cy="211851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184014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411642" y="443686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976792" y="443686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8" name="Rectangle 47"/>
            <p:cNvSpPr/>
            <p:nvPr/>
          </p:nvSpPr>
          <p:spPr>
            <a:xfrm>
              <a:off x="1516391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05224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673549" y="4590688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05836" y="3874272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05836" y="3333340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05836" y="2830016"/>
              <a:ext cx="286455" cy="4261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/>
              <p:cNvSpPr/>
              <p:nvPr/>
            </p:nvSpPr>
            <p:spPr>
              <a:xfrm>
                <a:off x="1105975" y="5333948"/>
                <a:ext cx="2013303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975" y="5333948"/>
                <a:ext cx="2013303" cy="12001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/>
              <p:cNvSpPr/>
              <p:nvPr/>
            </p:nvSpPr>
            <p:spPr>
              <a:xfrm>
                <a:off x="5318994" y="5334044"/>
                <a:ext cx="1941561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994" y="5334044"/>
                <a:ext cx="1941561" cy="120017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/>
              <p:cNvSpPr/>
              <p:nvPr/>
            </p:nvSpPr>
            <p:spPr>
              <a:xfrm>
                <a:off x="9342423" y="5333948"/>
                <a:ext cx="1941561" cy="1200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3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i="1" dirty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423" y="5333948"/>
                <a:ext cx="1941561" cy="12001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/>
          <p:cNvCxnSpPr/>
          <p:nvPr/>
        </p:nvCxnSpPr>
        <p:spPr>
          <a:xfrm>
            <a:off x="618635" y="3535768"/>
            <a:ext cx="2936902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717791" y="3344506"/>
            <a:ext cx="3001761" cy="112153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734331" y="2719523"/>
            <a:ext cx="3001761" cy="1121531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3487334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334" y="4460063"/>
                <a:ext cx="508022" cy="5846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46175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175" y="1525451"/>
                <a:ext cx="513792" cy="584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ctangle 70"/>
              <p:cNvSpPr/>
              <p:nvPr/>
            </p:nvSpPr>
            <p:spPr>
              <a:xfrm>
                <a:off x="7594668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668" y="4460063"/>
                <a:ext cx="508022" cy="584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Rectangle 71"/>
              <p:cNvSpPr/>
              <p:nvPr/>
            </p:nvSpPr>
            <p:spPr>
              <a:xfrm>
                <a:off x="4253509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509" y="1525451"/>
                <a:ext cx="513792" cy="5846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/>
              <p:cNvSpPr/>
              <p:nvPr/>
            </p:nvSpPr>
            <p:spPr>
              <a:xfrm>
                <a:off x="11615516" y="4460063"/>
                <a:ext cx="50802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5516" y="4460063"/>
                <a:ext cx="508022" cy="5846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8274358" y="1525451"/>
                <a:ext cx="513792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358" y="1525451"/>
                <a:ext cx="513792" cy="5846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9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 flipV="1">
            <a:off x="1144739" y="579412"/>
            <a:ext cx="0" cy="2844431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839978" y="3119081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2624" y="1493694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68540" y="3017495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347913" y="1313259"/>
            <a:ext cx="2415343" cy="1478322"/>
            <a:chOff x="1981200" y="760007"/>
            <a:chExt cx="1811743" cy="1108886"/>
          </a:xfrm>
        </p:grpSpPr>
        <p:grpSp>
          <p:nvGrpSpPr>
            <p:cNvPr id="25" name="Group 24"/>
            <p:cNvGrpSpPr/>
            <p:nvPr/>
          </p:nvGrpSpPr>
          <p:grpSpPr>
            <a:xfrm flipV="1">
              <a:off x="1981200" y="1733550"/>
              <a:ext cx="135343" cy="135343"/>
              <a:chOff x="5370863" y="1729085"/>
              <a:chExt cx="914400" cy="9144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/>
            <p:cNvGrpSpPr/>
            <p:nvPr/>
          </p:nvGrpSpPr>
          <p:grpSpPr>
            <a:xfrm flipV="1">
              <a:off x="2438400" y="1675773"/>
              <a:ext cx="135343" cy="135343"/>
              <a:chOff x="5370863" y="1729085"/>
              <a:chExt cx="914400" cy="9144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 flipV="1">
              <a:off x="2535773" y="1358615"/>
              <a:ext cx="135343" cy="135343"/>
              <a:chOff x="5370863" y="1729085"/>
              <a:chExt cx="914400" cy="9144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/>
            <p:cNvGrpSpPr/>
            <p:nvPr/>
          </p:nvGrpSpPr>
          <p:grpSpPr>
            <a:xfrm flipV="1">
              <a:off x="3062986" y="1276350"/>
              <a:ext cx="135343" cy="135343"/>
              <a:chOff x="5370863" y="1729085"/>
              <a:chExt cx="914400" cy="91440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 flipV="1">
              <a:off x="3429000" y="1058510"/>
              <a:ext cx="135343" cy="135343"/>
              <a:chOff x="5370863" y="1729085"/>
              <a:chExt cx="914400" cy="9144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 flipV="1">
              <a:off x="3657600" y="760007"/>
              <a:ext cx="135343" cy="135343"/>
              <a:chOff x="5370863" y="1729085"/>
              <a:chExt cx="914400" cy="91440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flipH="1">
                <a:off x="5370863" y="1729085"/>
                <a:ext cx="914400" cy="91440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203173" y="4174117"/>
            <a:ext cx="11220623" cy="1241237"/>
            <a:chOff x="532262" y="3130064"/>
            <a:chExt cx="7348216" cy="931049"/>
          </a:xfrm>
        </p:grpSpPr>
        <p:grpSp>
          <p:nvGrpSpPr>
            <p:cNvPr id="49" name="Group 48"/>
            <p:cNvGrpSpPr/>
            <p:nvPr/>
          </p:nvGrpSpPr>
          <p:grpSpPr>
            <a:xfrm>
              <a:off x="532262" y="3130064"/>
              <a:ext cx="7348216" cy="931049"/>
              <a:chOff x="837062" y="2368064"/>
              <a:chExt cx="7348216" cy="931049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837062" y="2368064"/>
                <a:ext cx="7348216" cy="931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70926" indent="-1070926"/>
                <a:r>
                  <a:rPr lang="en-US" sz="3733" dirty="0"/>
                  <a:t>Idea: Choose             so that                 is close to </a:t>
                </a:r>
                <a:r>
                  <a:rPr lang="tr-TR" sz="3733" dirty="0"/>
                  <a:t>     </a:t>
                </a:r>
                <a:r>
                  <a:rPr lang="en-US" sz="3733" dirty="0"/>
                  <a:t>for our</a:t>
                </a:r>
                <a:br>
                  <a:rPr lang="tr-TR" sz="3733" dirty="0"/>
                </a:br>
                <a:r>
                  <a:rPr lang="en-US" sz="3733" dirty="0"/>
                  <a:t> training examples </a:t>
                </a: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288" y="2497382"/>
                <a:ext cx="789354" cy="335895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5447" y="2451572"/>
                <a:ext cx="831342" cy="375084"/>
              </a:xfrm>
              <a:prstGeom prst="rect">
                <a:avLst/>
              </a:prstGeom>
            </p:spPr>
          </p:pic>
        </p:grpSp>
        <p:pic>
          <p:nvPicPr>
            <p:cNvPr id="2" name="Picture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8641" y="3331403"/>
              <a:ext cx="180023" cy="19185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511" y="3672163"/>
              <a:ext cx="808673" cy="382905"/>
            </a:xfrm>
            <a:prstGeom prst="rect">
              <a:avLst/>
            </a:prstGeom>
          </p:spPr>
        </p:pic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BED0FBF3-2048-01AD-2B23-7AB70654D06D}"/>
              </a:ext>
            </a:extLst>
          </p:cNvPr>
          <p:cNvSpPr txBox="1">
            <a:spLocks noChangeArrowheads="1"/>
          </p:cNvSpPr>
          <p:nvPr/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90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1" y="1400777"/>
            <a:ext cx="3014918" cy="4195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5398" y="740284"/>
            <a:ext cx="2116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Hypothesis: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811" y="2744151"/>
            <a:ext cx="882873" cy="3756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3592" y="2021453"/>
            <a:ext cx="2165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Parameters:</a:t>
            </a:r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1" y="4055568"/>
            <a:ext cx="7756485" cy="10900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6347" y="3459690"/>
            <a:ext cx="2552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Cost Function: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763" y="5592782"/>
            <a:ext cx="3412391" cy="6745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62150" y="5453025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Goal: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BE6F08C-CF83-D107-21FF-BD6E9AC45039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Simple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824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7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/>
        </p:nvGraphicFramePr>
        <p:xfrm>
          <a:off x="711107" y="1560004"/>
          <a:ext cx="4226010" cy="358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64" y="280604"/>
            <a:ext cx="905138" cy="4083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760" y="280444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2843" y="472863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10858" y="3109205"/>
            <a:ext cx="3460547" cy="137240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95" y="3109204"/>
            <a:ext cx="1114204" cy="2779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36875" y="772707"/>
            <a:ext cx="487999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890124"/>
            <a:ext cx="246247" cy="27794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196793" y="75687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887294" y="259537"/>
            <a:ext cx="4412939" cy="994676"/>
            <a:chOff x="5145934" y="209550"/>
            <a:chExt cx="3310135" cy="74610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310135" cy="37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6" dirty="0"/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5" y="682552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8" y="1680877"/>
            <a:ext cx="724111" cy="3267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607203" y="1474249"/>
            <a:ext cx="5176862" cy="3885694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p:sp>
        <p:nvSpPr>
          <p:cNvPr id="4" name="Metin kutusu 3">
            <a:extLst>
              <a:ext uri="{FF2B5EF4-FFF2-40B4-BE49-F238E27FC236}">
                <a16:creationId xmlns:a16="http://schemas.microsoft.com/office/drawing/2014/main" id="{B207EC47-E9E3-E9E6-5076-68ED315EBFB6}"/>
              </a:ext>
            </a:extLst>
          </p:cNvPr>
          <p:cNvSpPr txBox="1"/>
          <p:nvPr/>
        </p:nvSpPr>
        <p:spPr>
          <a:xfrm>
            <a:off x="1110858" y="5950074"/>
            <a:ext cx="21516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Cost</a:t>
            </a:r>
            <a:r>
              <a:rPr lang="tr-TR" dirty="0"/>
              <a:t> </a:t>
            </a:r>
            <a:r>
              <a:rPr lang="tr-TR" dirty="0" err="1"/>
              <a:t>Function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1139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Chart 43"/>
          <p:cNvGraphicFramePr>
            <a:graphicFrameLocks/>
          </p:cNvGraphicFramePr>
          <p:nvPr/>
        </p:nvGraphicFramePr>
        <p:xfrm>
          <a:off x="711107" y="1560004"/>
          <a:ext cx="4226010" cy="35809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64" y="280604"/>
            <a:ext cx="905138" cy="4083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760" y="2804443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2843" y="4728639"/>
            <a:ext cx="356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10858" y="3109205"/>
            <a:ext cx="3460547" cy="1372409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95" y="3109204"/>
            <a:ext cx="1114204" cy="27794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36875" y="772707"/>
            <a:ext cx="4879990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, this is a function of x)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66" y="894331"/>
            <a:ext cx="246247" cy="27794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196793" y="75687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860352" y="280604"/>
            <a:ext cx="4412939" cy="994676"/>
            <a:chOff x="5145934" y="209550"/>
            <a:chExt cx="3310135" cy="746104"/>
          </a:xfrm>
        </p:grpSpPr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784" y="209550"/>
              <a:ext cx="662940" cy="30632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145934" y="578675"/>
              <a:ext cx="3310135" cy="3769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6" dirty="0"/>
                <a:t>(function of the parameter      )</a:t>
              </a:r>
            </a:p>
          </p:txBody>
        </p:sp>
        <p:pic>
          <p:nvPicPr>
            <p:cNvPr id="37" name="Picture 3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834" y="672468"/>
              <a:ext cx="184709" cy="208483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8" y="1680877"/>
            <a:ext cx="724111" cy="326703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6607203" y="1474249"/>
            <a:ext cx="5176862" cy="3885694"/>
            <a:chOff x="4956048" y="1104900"/>
            <a:chExt cx="3883152" cy="2914650"/>
          </a:xfrm>
        </p:grpSpPr>
        <p:graphicFrame>
          <p:nvGraphicFramePr>
            <p:cNvPr id="50" name="Chart 49"/>
            <p:cNvGraphicFramePr>
              <a:graphicFrameLocks/>
            </p:cNvGraphicFramePr>
            <p:nvPr/>
          </p:nvGraphicFramePr>
          <p:xfrm>
            <a:off x="5334000" y="1104900"/>
            <a:ext cx="3505200" cy="26860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pic>
          <p:nvPicPr>
            <p:cNvPr id="51" name="Picture 5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048" y="2132859"/>
              <a:ext cx="530352" cy="245059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2276" y="3811067"/>
              <a:ext cx="184709" cy="208483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/>
              <p14:cNvContentPartPr/>
              <p14:nvPr/>
            </p14:nvContentPartPr>
            <p14:xfrm>
              <a:off x="9324035" y="4352751"/>
              <a:ext cx="352754" cy="257726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14676" y="4343392"/>
                <a:ext cx="371112" cy="2760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" name="Ink 1"/>
              <p14:cNvContentPartPr/>
              <p14:nvPr/>
            </p14:nvContentPartPr>
            <p14:xfrm>
              <a:off x="313879" y="1898913"/>
              <a:ext cx="6879424" cy="4749462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4519" y="1889553"/>
                <a:ext cx="6898145" cy="47681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" name="Ink 5"/>
              <p14:cNvContentPartPr/>
              <p14:nvPr/>
            </p14:nvContentPartPr>
            <p14:xfrm>
              <a:off x="5315788" y="3691960"/>
              <a:ext cx="4068910" cy="2937697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06428" y="3682600"/>
                <a:ext cx="4087631" cy="29564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41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437D23-AB43-67F8-A430-F21A41A26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" b="1"/>
          <a:stretch/>
        </p:blipFill>
        <p:spPr>
          <a:xfrm>
            <a:off x="875506" y="1485577"/>
            <a:ext cx="10439400" cy="488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59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33" y="5867876"/>
            <a:ext cx="3312745" cy="40837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14" y="891695"/>
            <a:ext cx="692431" cy="29710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671270" y="1182695"/>
            <a:ext cx="0" cy="5282512"/>
          </a:xfrm>
          <a:prstGeom prst="line">
            <a:avLst/>
          </a:prstGeom>
          <a:ln w="12700">
            <a:solidFill>
              <a:schemeClr val="tx1">
                <a:alpha val="5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228" y="915348"/>
            <a:ext cx="687540" cy="2925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29" y="1601233"/>
            <a:ext cx="651004" cy="3008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16" y="4776923"/>
            <a:ext cx="246247" cy="277941"/>
          </a:xfrm>
          <a:prstGeom prst="rect">
            <a:avLst/>
          </a:prstGeom>
        </p:spPr>
      </p:pic>
      <p:graphicFrame>
        <p:nvGraphicFramePr>
          <p:cNvPr id="54" name="Chart 53"/>
          <p:cNvGraphicFramePr>
            <a:graphicFrameLocks/>
          </p:cNvGraphicFramePr>
          <p:nvPr/>
        </p:nvGraphicFramePr>
        <p:xfrm>
          <a:off x="1273562" y="1601233"/>
          <a:ext cx="5485686" cy="38782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-24518" y="2669718"/>
            <a:ext cx="1400512" cy="91281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Price ($) </a:t>
            </a:r>
          </a:p>
          <a:p>
            <a:pPr algn="ctr"/>
            <a:r>
              <a:rPr lang="en-US" sz="2666" dirty="0"/>
              <a:t>in 1000’s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020277" y="5258357"/>
            <a:ext cx="2197268" cy="50257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en-US" sz="2666" dirty="0"/>
              <a:t>Size in feet</a:t>
            </a:r>
            <a:r>
              <a:rPr lang="en-US" sz="2666" baseline="30000" dirty="0"/>
              <a:t>2</a:t>
            </a:r>
            <a:r>
              <a:rPr lang="en-US" sz="2666" dirty="0"/>
              <a:t> (x)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351477" y="3380818"/>
            <a:ext cx="5150077" cy="1396105"/>
          </a:xfrm>
          <a:prstGeom prst="line">
            <a:avLst/>
          </a:prstGeom>
          <a:ln w="254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441231" y="1362795"/>
            <a:ext cx="0" cy="3506165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441231" y="4740529"/>
            <a:ext cx="3961884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7523605" y="2338259"/>
            <a:ext cx="3276173" cy="2347141"/>
          </a:xfrm>
          <a:custGeom>
            <a:avLst/>
            <a:gdLst>
              <a:gd name="connsiteX0" fmla="*/ 0 w 2457450"/>
              <a:gd name="connsiteY0" fmla="*/ 0 h 1760585"/>
              <a:gd name="connsiteX1" fmla="*/ 354330 w 2457450"/>
              <a:gd name="connsiteY1" fmla="*/ 1245870 h 1760585"/>
              <a:gd name="connsiteX2" fmla="*/ 1200150 w 2457450"/>
              <a:gd name="connsiteY2" fmla="*/ 1760220 h 1760585"/>
              <a:gd name="connsiteX3" fmla="*/ 2000250 w 2457450"/>
              <a:gd name="connsiteY3" fmla="*/ 1303020 h 1760585"/>
              <a:gd name="connsiteX4" fmla="*/ 2457450 w 2457450"/>
              <a:gd name="connsiteY4" fmla="*/ 22860 h 176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450" h="1760585">
                <a:moveTo>
                  <a:pt x="0" y="0"/>
                </a:moveTo>
                <a:cubicBezTo>
                  <a:pt x="77152" y="476250"/>
                  <a:pt x="154305" y="952500"/>
                  <a:pt x="354330" y="1245870"/>
                </a:cubicBezTo>
                <a:cubicBezTo>
                  <a:pt x="554355" y="1539240"/>
                  <a:pt x="925830" y="1750695"/>
                  <a:pt x="1200150" y="1760220"/>
                </a:cubicBezTo>
                <a:cubicBezTo>
                  <a:pt x="1474470" y="1769745"/>
                  <a:pt x="1790700" y="1592580"/>
                  <a:pt x="2000250" y="1303020"/>
                </a:cubicBezTo>
                <a:cubicBezTo>
                  <a:pt x="2209800" y="1013460"/>
                  <a:pt x="2333625" y="518160"/>
                  <a:pt x="2457450" y="22860"/>
                </a:cubicBezTo>
              </a:path>
            </a:pathLst>
          </a:custGeom>
          <a:ln w="15748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6"/>
          </a:p>
        </p:txBody>
      </p:sp>
    </p:spTree>
    <p:extLst>
      <p:ext uri="{BB962C8B-B14F-4D97-AF65-F5344CB8AC3E}">
        <p14:creationId xmlns:p14="http://schemas.microsoft.com/office/powerpoint/2010/main" val="356161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>
                <a:blip r:embed="rId2"/>
                <a:stretch>
                  <a:fillRect t="-13303" r="-31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39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Multiply 48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91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>
                <a:blip r:embed="rId2"/>
                <a:stretch>
                  <a:fillRect t="-13303" r="-31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39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7726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>
                <a:blip r:embed="rId2"/>
                <a:stretch>
                  <a:fillRect t="-13303" r="-31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39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619759" y="4638964"/>
            <a:ext cx="440689" cy="4406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267528" y="3836759"/>
            <a:ext cx="4273922" cy="145202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13550" y="2675464"/>
            <a:ext cx="0" cy="1606934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279104" y="3562035"/>
            <a:ext cx="0" cy="107693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311416" y="4473660"/>
            <a:ext cx="0" cy="538465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217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>
                <a:blip r:embed="rId2"/>
                <a:stretch>
                  <a:fillRect t="-13303" r="-31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39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8182556" y="5012124"/>
            <a:ext cx="440689" cy="44068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1356083" y="1952638"/>
            <a:ext cx="3795429" cy="329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619759" y="4638964"/>
            <a:ext cx="440689" cy="44068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267528" y="3836759"/>
            <a:ext cx="4273922" cy="145202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154088" y="2967721"/>
            <a:ext cx="440689" cy="44068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332143" y="5265358"/>
            <a:ext cx="4486587" cy="22548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13550" y="2675464"/>
            <a:ext cx="0" cy="2612443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79104" y="3562035"/>
            <a:ext cx="0" cy="1725871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311416" y="4473660"/>
            <a:ext cx="0" cy="814247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264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091" y="366319"/>
                <a:ext cx="4952355" cy="1325390"/>
              </a:xfrm>
              <a:blipFill>
                <a:blip r:embed="rId2"/>
                <a:stretch>
                  <a:fillRect t="-13303" r="-319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1853" y="1530129"/>
            <a:ext cx="4952736" cy="4485703"/>
            <a:chOff x="581929" y="1529087"/>
            <a:chExt cx="4953381" cy="4486287"/>
          </a:xfrm>
        </p:grpSpPr>
        <p:grpSp>
          <p:nvGrpSpPr>
            <p:cNvPr id="4" name="Group 3"/>
            <p:cNvGrpSpPr/>
            <p:nvPr/>
          </p:nvGrpSpPr>
          <p:grpSpPr>
            <a:xfrm>
              <a:off x="581929" y="1880621"/>
              <a:ext cx="4864418" cy="4134753"/>
              <a:chOff x="705836" y="2575560"/>
              <a:chExt cx="2761264" cy="2347073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Rectangle 10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7222" y="5288233"/>
                  <a:ext cx="508088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/>
                <p:cNvSpPr/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09" y="1529087"/>
                  <a:ext cx="513859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15684" y="1703809"/>
            <a:ext cx="5534147" cy="4317969"/>
            <a:chOff x="5912235" y="1702790"/>
            <a:chExt cx="5534868" cy="4318531"/>
          </a:xfrm>
        </p:grpSpPr>
        <p:grpSp>
          <p:nvGrpSpPr>
            <p:cNvPr id="20" name="Group 19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Rectangle 26"/>
              <p:cNvSpPr/>
              <p:nvPr/>
            </p:nvSpPr>
            <p:spPr>
              <a:xfrm>
                <a:off x="1516391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2105224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673549" y="4590688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705836" y="3874272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05836" y="3333340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05836" y="2830016"/>
                <a:ext cx="223116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2235" y="1702790"/>
                  <a:ext cx="1180451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/>
                <p:cNvSpPr/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9" name="Rectangle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674736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Multiply 42"/>
          <p:cNvSpPr/>
          <p:nvPr/>
        </p:nvSpPr>
        <p:spPr>
          <a:xfrm>
            <a:off x="2005354" y="412797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4" name="Multiply 43"/>
          <p:cNvSpPr/>
          <p:nvPr/>
        </p:nvSpPr>
        <p:spPr>
          <a:xfrm>
            <a:off x="3002458" y="3216924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5" name="Multiply 44"/>
          <p:cNvSpPr/>
          <p:nvPr/>
        </p:nvSpPr>
        <p:spPr>
          <a:xfrm>
            <a:off x="4003525" y="2305779"/>
            <a:ext cx="553293" cy="6907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816629" y="366319"/>
            <a:ext cx="4952355" cy="1325390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399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</p:spPr>
            <p:txBody>
              <a:bodyPr vert="horz" lIns="91428" tIns="45714" rIns="91428" bIns="45714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44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4400" dirty="0"/>
                  <a:t>, function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4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621" y="366319"/>
                <a:ext cx="4952355" cy="1325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Freeform 47"/>
          <p:cNvSpPr/>
          <p:nvPr/>
        </p:nvSpPr>
        <p:spPr>
          <a:xfrm>
            <a:off x="7419789" y="1742729"/>
            <a:ext cx="2201929" cy="3555601"/>
          </a:xfrm>
          <a:custGeom>
            <a:avLst/>
            <a:gdLst>
              <a:gd name="connsiteX0" fmla="*/ 0 w 2394857"/>
              <a:gd name="connsiteY0" fmla="*/ 2510972 h 4630116"/>
              <a:gd name="connsiteX1" fmla="*/ 449943 w 2394857"/>
              <a:gd name="connsiteY1" fmla="*/ 4209143 h 4630116"/>
              <a:gd name="connsiteX2" fmla="*/ 986971 w 2394857"/>
              <a:gd name="connsiteY2" fmla="*/ 4630057 h 4630116"/>
              <a:gd name="connsiteX3" fmla="*/ 1524000 w 2394857"/>
              <a:gd name="connsiteY3" fmla="*/ 4194629 h 4630116"/>
              <a:gd name="connsiteX4" fmla="*/ 1944914 w 2394857"/>
              <a:gd name="connsiteY4" fmla="*/ 2467429 h 4630116"/>
              <a:gd name="connsiteX5" fmla="*/ 2394857 w 2394857"/>
              <a:gd name="connsiteY5" fmla="*/ 0 h 4630116"/>
              <a:gd name="connsiteX0" fmla="*/ 33328 w 2428185"/>
              <a:gd name="connsiteY0" fmla="*/ 2510972 h 4630122"/>
              <a:gd name="connsiteX1" fmla="*/ 33328 w 2428185"/>
              <a:gd name="connsiteY1" fmla="*/ 2467429 h 4630122"/>
              <a:gd name="connsiteX2" fmla="*/ 483271 w 2428185"/>
              <a:gd name="connsiteY2" fmla="*/ 4209143 h 4630122"/>
              <a:gd name="connsiteX3" fmla="*/ 1020299 w 2428185"/>
              <a:gd name="connsiteY3" fmla="*/ 4630057 h 4630122"/>
              <a:gd name="connsiteX4" fmla="*/ 1557328 w 2428185"/>
              <a:gd name="connsiteY4" fmla="*/ 4194629 h 4630122"/>
              <a:gd name="connsiteX5" fmla="*/ 1978242 w 2428185"/>
              <a:gd name="connsiteY5" fmla="*/ 2467429 h 4630122"/>
              <a:gd name="connsiteX6" fmla="*/ 2428185 w 2428185"/>
              <a:gd name="connsiteY6" fmla="*/ 0 h 4630122"/>
              <a:gd name="connsiteX0" fmla="*/ 33328 w 2428185"/>
              <a:gd name="connsiteY0" fmla="*/ 2510972 h 4630122"/>
              <a:gd name="connsiteX1" fmla="*/ 33328 w 2428185"/>
              <a:gd name="connsiteY1" fmla="*/ 2467429 h 4630122"/>
              <a:gd name="connsiteX2" fmla="*/ 483271 w 2428185"/>
              <a:gd name="connsiteY2" fmla="*/ 4209143 h 4630122"/>
              <a:gd name="connsiteX3" fmla="*/ 1020299 w 2428185"/>
              <a:gd name="connsiteY3" fmla="*/ 4630057 h 4630122"/>
              <a:gd name="connsiteX4" fmla="*/ 1557328 w 2428185"/>
              <a:gd name="connsiteY4" fmla="*/ 4194629 h 4630122"/>
              <a:gd name="connsiteX5" fmla="*/ 1978242 w 2428185"/>
              <a:gd name="connsiteY5" fmla="*/ 2467429 h 4630122"/>
              <a:gd name="connsiteX6" fmla="*/ 2428185 w 2428185"/>
              <a:gd name="connsiteY6" fmla="*/ 0 h 4630122"/>
              <a:gd name="connsiteX0" fmla="*/ 33328 w 2266037"/>
              <a:gd name="connsiteY0" fmla="*/ 1422400 h 3541550"/>
              <a:gd name="connsiteX1" fmla="*/ 33328 w 2266037"/>
              <a:gd name="connsiteY1" fmla="*/ 1378857 h 3541550"/>
              <a:gd name="connsiteX2" fmla="*/ 483271 w 2266037"/>
              <a:gd name="connsiteY2" fmla="*/ 3120571 h 3541550"/>
              <a:gd name="connsiteX3" fmla="*/ 1020299 w 2266037"/>
              <a:gd name="connsiteY3" fmla="*/ 3541485 h 3541550"/>
              <a:gd name="connsiteX4" fmla="*/ 1557328 w 2266037"/>
              <a:gd name="connsiteY4" fmla="*/ 3106057 h 3541550"/>
              <a:gd name="connsiteX5" fmla="*/ 1978242 w 2266037"/>
              <a:gd name="connsiteY5" fmla="*/ 1378857 h 3541550"/>
              <a:gd name="connsiteX6" fmla="*/ 2266037 w 2266037"/>
              <a:gd name="connsiteY6" fmla="*/ 0 h 3541550"/>
              <a:gd name="connsiteX0" fmla="*/ 33328 w 2236556"/>
              <a:gd name="connsiteY0" fmla="*/ 1436914 h 3556064"/>
              <a:gd name="connsiteX1" fmla="*/ 33328 w 2236556"/>
              <a:gd name="connsiteY1" fmla="*/ 1393371 h 3556064"/>
              <a:gd name="connsiteX2" fmla="*/ 483271 w 2236556"/>
              <a:gd name="connsiteY2" fmla="*/ 3135085 h 3556064"/>
              <a:gd name="connsiteX3" fmla="*/ 1020299 w 2236556"/>
              <a:gd name="connsiteY3" fmla="*/ 3555999 h 3556064"/>
              <a:gd name="connsiteX4" fmla="*/ 1557328 w 2236556"/>
              <a:gd name="connsiteY4" fmla="*/ 3120571 h 3556064"/>
              <a:gd name="connsiteX5" fmla="*/ 1978242 w 2236556"/>
              <a:gd name="connsiteY5" fmla="*/ 1393371 h 3556064"/>
              <a:gd name="connsiteX6" fmla="*/ 2236556 w 2236556"/>
              <a:gd name="connsiteY6" fmla="*/ 0 h 355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6556" h="3556064">
                <a:moveTo>
                  <a:pt x="33328" y="1436914"/>
                </a:moveTo>
                <a:cubicBezTo>
                  <a:pt x="33328" y="1429657"/>
                  <a:pt x="-41662" y="1110343"/>
                  <a:pt x="33328" y="1393371"/>
                </a:cubicBezTo>
                <a:cubicBezTo>
                  <a:pt x="108318" y="1676399"/>
                  <a:pt x="318776" y="2774647"/>
                  <a:pt x="483271" y="3135085"/>
                </a:cubicBezTo>
                <a:cubicBezTo>
                  <a:pt x="647766" y="3495523"/>
                  <a:pt x="841290" y="3558418"/>
                  <a:pt x="1020299" y="3555999"/>
                </a:cubicBezTo>
                <a:cubicBezTo>
                  <a:pt x="1199308" y="3553580"/>
                  <a:pt x="1397671" y="3481009"/>
                  <a:pt x="1557328" y="3120571"/>
                </a:cubicBezTo>
                <a:cubicBezTo>
                  <a:pt x="1716985" y="2760133"/>
                  <a:pt x="1865037" y="1913466"/>
                  <a:pt x="1978242" y="1393371"/>
                </a:cubicBezTo>
                <a:cubicBezTo>
                  <a:pt x="2091447" y="873276"/>
                  <a:pt x="2084156" y="884162"/>
                  <a:pt x="2236556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29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572" y="256448"/>
            <a:ext cx="8413267" cy="660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AA68DA8-2CB5-FA44-B965-10213453973A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Contour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Plot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of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Cost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Function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420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81719" y="766747"/>
            <a:ext cx="4014176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Have some function</a:t>
            </a:r>
          </a:p>
        </p:txBody>
      </p: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94" y="869755"/>
            <a:ext cx="1740429" cy="49515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19645" y="1411630"/>
            <a:ext cx="1325812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Want 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002" y="1530121"/>
            <a:ext cx="2767689" cy="7575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4281" y="2384221"/>
            <a:ext cx="10158677" cy="3817215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733" b="1" dirty="0"/>
              <a:t>Outline:</a:t>
            </a:r>
          </a:p>
          <a:p>
            <a:pPr marL="1066693" lvl="1" indent="-45715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Start with some</a:t>
            </a:r>
          </a:p>
          <a:p>
            <a:pPr marL="1066693" lvl="1" indent="-457154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733" dirty="0"/>
              <a:t>Keep changing              to reduce                     until we hopefully end up at a minimum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00" y="3759951"/>
            <a:ext cx="1062344" cy="452061"/>
          </a:xfrm>
          <a:prstGeom prst="rect">
            <a:avLst/>
          </a:prstGeom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351" y="4601389"/>
            <a:ext cx="1774342" cy="504802"/>
          </a:xfrm>
          <a:prstGeom prst="rect">
            <a:avLst/>
          </a:prstGeom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12" y="4608201"/>
            <a:ext cx="1062344" cy="452061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1D322BFB-0A8D-6B77-CDF2-8C082FBFF3A1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9689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694" y="682190"/>
            <a:ext cx="10234867" cy="53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5053942" y="269963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5104735" y="299011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5079338" y="328534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4774578" y="3590109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4876165" y="389487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5282512" y="397106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5485686" y="419963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5384099" y="4504390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4922725" y="3704394"/>
            <a:ext cx="101587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4922726" y="3399634"/>
            <a:ext cx="304760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5032778" y="4009155"/>
            <a:ext cx="406347" cy="7619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5424310" y="4085345"/>
            <a:ext cx="203174" cy="2285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5525897" y="4313915"/>
            <a:ext cx="101587" cy="30476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5206324" y="2813924"/>
            <a:ext cx="57143" cy="30476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5231720" y="3113923"/>
            <a:ext cx="31747" cy="28095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50196" name="Text Box 22"/>
          <p:cNvSpPr txBox="1">
            <a:spLocks noChangeArrowheads="1"/>
          </p:cNvSpPr>
          <p:nvPr/>
        </p:nvSpPr>
        <p:spPr bwMode="auto">
          <a:xfrm>
            <a:off x="9028525" y="4953595"/>
            <a:ext cx="476412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666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0197" name="Text Box 23"/>
          <p:cNvSpPr txBox="1">
            <a:spLocks noChangeArrowheads="1"/>
          </p:cNvSpPr>
          <p:nvPr/>
        </p:nvSpPr>
        <p:spPr bwMode="auto">
          <a:xfrm>
            <a:off x="3667706" y="5332959"/>
            <a:ext cx="476412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666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794943" y="3173921"/>
            <a:ext cx="1165704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 dirty="0">
                <a:solidFill>
                  <a:prstClr val="black"/>
                </a:solidFill>
              </a:rPr>
              <a:t>J(</a:t>
            </a:r>
            <a:r>
              <a:rPr lang="en-US" sz="2666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666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666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666" dirty="0">
                <a:solidFill>
                  <a:prstClr val="black"/>
                </a:solidFill>
              </a:rPr>
              <a:t>)</a:t>
            </a:r>
            <a:endParaRPr lang="en-US" sz="2666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436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2694" y="682190"/>
            <a:ext cx="10234867" cy="537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3667706" y="5325023"/>
            <a:ext cx="476412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endParaRPr lang="en-US" sz="2666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028525" y="4945659"/>
            <a:ext cx="476412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endParaRPr lang="en-US" sz="2666" baseline="-25000">
              <a:solidFill>
                <a:prstClr val="black"/>
              </a:solidFill>
              <a:latin typeface="Symbol" pitchFamily="18" charset="2"/>
            </a:endParaRPr>
          </a:p>
        </p:txBody>
      </p:sp>
      <p:sp>
        <p:nvSpPr>
          <p:cNvPr id="479239" name="AutoShape 7"/>
          <p:cNvSpPr>
            <a:spLocks noChangeArrowheads="1"/>
          </p:cNvSpPr>
          <p:nvPr/>
        </p:nvSpPr>
        <p:spPr bwMode="auto">
          <a:xfrm>
            <a:off x="5314259" y="256789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0" name="AutoShape 8"/>
          <p:cNvSpPr>
            <a:spLocks noChangeArrowheads="1"/>
          </p:cNvSpPr>
          <p:nvPr/>
        </p:nvSpPr>
        <p:spPr bwMode="auto">
          <a:xfrm>
            <a:off x="5657114" y="2877415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1" name="AutoShape 9"/>
          <p:cNvSpPr>
            <a:spLocks noChangeArrowheads="1"/>
          </p:cNvSpPr>
          <p:nvPr/>
        </p:nvSpPr>
        <p:spPr bwMode="auto">
          <a:xfrm>
            <a:off x="6038064" y="300122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2" name="AutoShape 10"/>
          <p:cNvSpPr>
            <a:spLocks noChangeArrowheads="1"/>
          </p:cNvSpPr>
          <p:nvPr/>
        </p:nvSpPr>
        <p:spPr bwMode="auto">
          <a:xfrm>
            <a:off x="6501553" y="327741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3" name="AutoShape 11"/>
          <p:cNvSpPr>
            <a:spLocks noChangeArrowheads="1"/>
          </p:cNvSpPr>
          <p:nvPr/>
        </p:nvSpPr>
        <p:spPr bwMode="auto">
          <a:xfrm>
            <a:off x="7009487" y="350598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4" name="AutoShape 12"/>
          <p:cNvSpPr>
            <a:spLocks noChangeArrowheads="1"/>
          </p:cNvSpPr>
          <p:nvPr/>
        </p:nvSpPr>
        <p:spPr bwMode="auto">
          <a:xfrm>
            <a:off x="7517421" y="365836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45" name="AutoShape 13"/>
          <p:cNvSpPr>
            <a:spLocks noChangeArrowheads="1"/>
          </p:cNvSpPr>
          <p:nvPr/>
        </p:nvSpPr>
        <p:spPr bwMode="auto">
          <a:xfrm>
            <a:off x="8025355" y="3810743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cxnSp>
        <p:nvCxnSpPr>
          <p:cNvPr id="479246" name="AutoShape 14"/>
          <p:cNvCxnSpPr>
            <a:cxnSpLocks noChangeShapeType="1"/>
          </p:cNvCxnSpPr>
          <p:nvPr/>
        </p:nvCxnSpPr>
        <p:spPr bwMode="auto">
          <a:xfrm>
            <a:off x="6634886" y="3391698"/>
            <a:ext cx="507934" cy="22857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7" name="AutoShape 15"/>
          <p:cNvCxnSpPr>
            <a:cxnSpLocks noChangeShapeType="1"/>
          </p:cNvCxnSpPr>
          <p:nvPr/>
        </p:nvCxnSpPr>
        <p:spPr bwMode="auto">
          <a:xfrm>
            <a:off x="7157634" y="3620268"/>
            <a:ext cx="507934" cy="15238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9248" name="AutoShape 16"/>
          <p:cNvCxnSpPr>
            <a:cxnSpLocks noChangeShapeType="1"/>
          </p:cNvCxnSpPr>
          <p:nvPr/>
        </p:nvCxnSpPr>
        <p:spPr bwMode="auto">
          <a:xfrm>
            <a:off x="7665568" y="3772648"/>
            <a:ext cx="507934" cy="15238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9249" name="Line 17"/>
          <p:cNvSpPr>
            <a:spLocks noChangeShapeType="1"/>
          </p:cNvSpPr>
          <p:nvPr/>
        </p:nvSpPr>
        <p:spPr bwMode="auto">
          <a:xfrm>
            <a:off x="5466639" y="2686939"/>
            <a:ext cx="330157" cy="300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50" name="Line 18"/>
          <p:cNvSpPr>
            <a:spLocks noChangeShapeType="1"/>
          </p:cNvSpPr>
          <p:nvPr/>
        </p:nvSpPr>
        <p:spPr bwMode="auto">
          <a:xfrm>
            <a:off x="5796795" y="2991700"/>
            <a:ext cx="387299" cy="13333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51" name="AutoShape 19"/>
          <p:cNvSpPr>
            <a:spLocks noChangeArrowheads="1"/>
          </p:cNvSpPr>
          <p:nvPr/>
        </p:nvSpPr>
        <p:spPr bwMode="auto">
          <a:xfrm>
            <a:off x="5053942" y="2691702"/>
            <a:ext cx="304760" cy="22857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479252" name="Line 20"/>
          <p:cNvSpPr>
            <a:spLocks noChangeShapeType="1"/>
          </p:cNvSpPr>
          <p:nvPr/>
        </p:nvSpPr>
        <p:spPr bwMode="auto">
          <a:xfrm>
            <a:off x="6190446" y="3129797"/>
            <a:ext cx="444442" cy="26190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666">
              <a:solidFill>
                <a:prstClr val="black"/>
              </a:solidFill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94943" y="3178683"/>
            <a:ext cx="1165704" cy="50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66" dirty="0">
                <a:solidFill>
                  <a:prstClr val="black"/>
                </a:solidFill>
              </a:rPr>
              <a:t>J(</a:t>
            </a:r>
            <a:r>
              <a:rPr lang="en-US" sz="2666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</a:t>
            </a:r>
            <a:r>
              <a:rPr lang="en-US" sz="2666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0</a:t>
            </a:r>
            <a:r>
              <a:rPr lang="en-US" sz="2666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,</a:t>
            </a:r>
            <a:r>
              <a:rPr lang="en-US" sz="2666" baseline="-25000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1</a:t>
            </a:r>
            <a:r>
              <a:rPr lang="en-US" sz="2666" dirty="0">
                <a:solidFill>
                  <a:prstClr val="black"/>
                </a:solidFill>
              </a:rPr>
              <a:t>)</a:t>
            </a:r>
            <a:endParaRPr lang="en-US" sz="2666" baseline="-25000" dirty="0">
              <a:solidFill>
                <a:prstClr val="black"/>
              </a:solidFill>
              <a:latin typeface="Symbol" pitchFamily="18" charset="2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416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239" grpId="0" animBg="1"/>
      <p:bldP spid="479240" grpId="0" animBg="1"/>
      <p:bldP spid="479241" grpId="0" animBg="1"/>
      <p:bldP spid="479242" grpId="0" animBg="1"/>
      <p:bldP spid="479243" grpId="0" animBg="1"/>
      <p:bldP spid="479244" grpId="0" animBg="1"/>
      <p:bldP spid="479245" grpId="0" animBg="1"/>
      <p:bldP spid="479249" grpId="0" animBg="1"/>
      <p:bldP spid="479250" grpId="0" animBg="1"/>
      <p:bldP spid="479251" grpId="0" animBg="1"/>
      <p:bldP spid="4792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7147D2-7FFF-E4BB-E134-AE60DE6E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1629594"/>
            <a:ext cx="7534027" cy="47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60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694" y="382191"/>
            <a:ext cx="534454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b="1" dirty="0"/>
              <a:t>Gradient descent algorithm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7" y="1519997"/>
            <a:ext cx="4306262" cy="1695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29" y="2191381"/>
            <a:ext cx="3641886" cy="40837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12694" y="3734554"/>
            <a:ext cx="10260264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4531" y="3836142"/>
            <a:ext cx="3674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Simultaneous update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27" y="4583007"/>
            <a:ext cx="3952132" cy="15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45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BE6F08C-CF83-D107-21FF-BD6E9AC45039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A87C6-7888-F67F-0607-114E06098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440" y="3055684"/>
            <a:ext cx="666750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DE59C2A1-3EB9-D023-2284-A8D43961FDA6}"/>
              </a:ext>
            </a:extLst>
          </p:cNvPr>
          <p:cNvSpPr txBox="1"/>
          <p:nvPr/>
        </p:nvSpPr>
        <p:spPr>
          <a:xfrm>
            <a:off x="550590" y="967480"/>
            <a:ext cx="114623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92929"/>
                </a:solidFill>
                <a:effectLst/>
                <a:latin typeface="+mj-lt"/>
              </a:rPr>
              <a:t>Gradient descent</a:t>
            </a:r>
            <a:r>
              <a:rPr lang="en-US" b="0" i="1" dirty="0">
                <a:solidFill>
                  <a:srgbClr val="292929"/>
                </a:solidFill>
                <a:effectLst/>
                <a:latin typeface="+mj-lt"/>
              </a:rPr>
              <a:t> is an efficient optimization algorithm that attempts to find a local or global minimum of the cost function. We’re going to be using gradient descent to find </a:t>
            </a:r>
            <a:r>
              <a:rPr lang="tr-TR" b="0" i="1" dirty="0">
                <a:solidFill>
                  <a:srgbClr val="292929"/>
                </a:solidFill>
                <a:effectLst/>
                <a:latin typeface="+mj-lt"/>
              </a:rPr>
              <a:t>THETA</a:t>
            </a:r>
            <a:r>
              <a:rPr lang="en-US" b="0" i="1" dirty="0">
                <a:solidFill>
                  <a:srgbClr val="292929"/>
                </a:solidFill>
                <a:effectLst/>
                <a:latin typeface="+mj-lt"/>
              </a:rPr>
              <a:t> that minimizes the cost</a:t>
            </a:r>
            <a:endParaRPr lang="tr-TR" dirty="0">
              <a:latin typeface="+mj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C1996AC-7710-6BD1-2C29-9A59F6D1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2" y="2493690"/>
            <a:ext cx="4702986" cy="32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674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49" y="981522"/>
            <a:ext cx="4684166" cy="184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299" y="1629594"/>
            <a:ext cx="3720642" cy="81632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4609E5E1-F524-03C9-E3E8-4F7726F47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670" y="2365178"/>
            <a:ext cx="5256584" cy="4421748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3A47F40-0BF4-D364-8E6D-FBBFFC7C5607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1630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4147" b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2923294" y="1972177"/>
            <a:ext cx="5903510" cy="4785538"/>
            <a:chOff x="6286044" y="1235160"/>
            <a:chExt cx="5065165" cy="4786161"/>
          </a:xfrm>
        </p:grpSpPr>
        <p:grpSp>
          <p:nvGrpSpPr>
            <p:cNvPr id="5" name="Group 4"/>
            <p:cNvGrpSpPr/>
            <p:nvPr/>
          </p:nvGrpSpPr>
          <p:grpSpPr>
            <a:xfrm>
              <a:off x="6286044" y="1880621"/>
              <a:ext cx="4864418" cy="4140700"/>
              <a:chOff x="705836" y="2575560"/>
              <a:chExt cx="2761264" cy="2350449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1113448" y="2575560"/>
                <a:ext cx="0" cy="2093114"/>
              </a:xfrm>
              <a:prstGeom prst="line">
                <a:avLst/>
              </a:prstGeom>
              <a:ln w="38100">
                <a:headEnd type="arrow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937690" y="4497073"/>
                <a:ext cx="2529410" cy="1"/>
              </a:xfrm>
              <a:prstGeom prst="line">
                <a:avLst/>
              </a:prstGeom>
              <a:ln w="38100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68774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2259242" y="4391148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2824392" y="4391147"/>
                <a:ext cx="0" cy="211850"/>
              </a:xfrm>
              <a:prstGeom prst="line">
                <a:avLst/>
              </a:prstGeom>
              <a:ln w="38100"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Group 12"/>
              <p:cNvGrpSpPr/>
              <p:nvPr/>
            </p:nvGrpSpPr>
            <p:grpSpPr>
              <a:xfrm rot="16200000">
                <a:off x="589972" y="3429994"/>
                <a:ext cx="1046954" cy="211851"/>
                <a:chOff x="1840142" y="4436867"/>
                <a:chExt cx="1136650" cy="211851"/>
              </a:xfrm>
            </p:grpSpPr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84014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2411642" y="4436868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976792" y="4436867"/>
                  <a:ext cx="0" cy="211850"/>
                </a:xfrm>
                <a:prstGeom prst="line">
                  <a:avLst/>
                </a:prstGeom>
                <a:ln w="38100"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Rectangle 13"/>
              <p:cNvSpPr/>
              <p:nvPr/>
            </p:nvSpPr>
            <p:spPr>
              <a:xfrm>
                <a:off x="1516391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105224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2673549" y="4590688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705836" y="3874272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1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705836" y="3333340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05836" y="2830016"/>
                <a:ext cx="191407" cy="331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/>
                  <a:t>3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007524" y="4594064"/>
                <a:ext cx="187927" cy="3319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Rectangle 5"/>
                <p:cNvSpPr/>
                <p:nvPr/>
              </p:nvSpPr>
              <p:spPr>
                <a:xfrm>
                  <a:off x="6392823" y="1235160"/>
                  <a:ext cx="101268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sz="32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2823" y="1235160"/>
                  <a:ext cx="101268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/>
                <p:cNvSpPr/>
                <p:nvPr/>
              </p:nvSpPr>
              <p:spPr>
                <a:xfrm>
                  <a:off x="10772367" y="5288233"/>
                  <a:ext cx="578842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2367" y="5288233"/>
                  <a:ext cx="578842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tr-T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Freeform 23"/>
          <p:cNvSpPr/>
          <p:nvPr/>
        </p:nvSpPr>
        <p:spPr>
          <a:xfrm>
            <a:off x="4082682" y="2662295"/>
            <a:ext cx="4658309" cy="2930897"/>
          </a:xfrm>
          <a:custGeom>
            <a:avLst/>
            <a:gdLst>
              <a:gd name="connsiteX0" fmla="*/ 0 w 2394857"/>
              <a:gd name="connsiteY0" fmla="*/ 2510972 h 4630116"/>
              <a:gd name="connsiteX1" fmla="*/ 449943 w 2394857"/>
              <a:gd name="connsiteY1" fmla="*/ 4209143 h 4630116"/>
              <a:gd name="connsiteX2" fmla="*/ 986971 w 2394857"/>
              <a:gd name="connsiteY2" fmla="*/ 4630057 h 4630116"/>
              <a:gd name="connsiteX3" fmla="*/ 1524000 w 2394857"/>
              <a:gd name="connsiteY3" fmla="*/ 4194629 h 4630116"/>
              <a:gd name="connsiteX4" fmla="*/ 1944914 w 2394857"/>
              <a:gd name="connsiteY4" fmla="*/ 2467429 h 4630116"/>
              <a:gd name="connsiteX5" fmla="*/ 2394857 w 2394857"/>
              <a:gd name="connsiteY5" fmla="*/ 0 h 4630116"/>
              <a:gd name="connsiteX0" fmla="*/ 33328 w 2428185"/>
              <a:gd name="connsiteY0" fmla="*/ 2510972 h 4630122"/>
              <a:gd name="connsiteX1" fmla="*/ 33328 w 2428185"/>
              <a:gd name="connsiteY1" fmla="*/ 2467429 h 4630122"/>
              <a:gd name="connsiteX2" fmla="*/ 483271 w 2428185"/>
              <a:gd name="connsiteY2" fmla="*/ 4209143 h 4630122"/>
              <a:gd name="connsiteX3" fmla="*/ 1020299 w 2428185"/>
              <a:gd name="connsiteY3" fmla="*/ 4630057 h 4630122"/>
              <a:gd name="connsiteX4" fmla="*/ 1557328 w 2428185"/>
              <a:gd name="connsiteY4" fmla="*/ 4194629 h 4630122"/>
              <a:gd name="connsiteX5" fmla="*/ 1978242 w 2428185"/>
              <a:gd name="connsiteY5" fmla="*/ 2467429 h 4630122"/>
              <a:gd name="connsiteX6" fmla="*/ 2428185 w 2428185"/>
              <a:gd name="connsiteY6" fmla="*/ 0 h 4630122"/>
              <a:gd name="connsiteX0" fmla="*/ 33328 w 2428185"/>
              <a:gd name="connsiteY0" fmla="*/ 2510972 h 4630122"/>
              <a:gd name="connsiteX1" fmla="*/ 33328 w 2428185"/>
              <a:gd name="connsiteY1" fmla="*/ 2467429 h 4630122"/>
              <a:gd name="connsiteX2" fmla="*/ 483271 w 2428185"/>
              <a:gd name="connsiteY2" fmla="*/ 4209143 h 4630122"/>
              <a:gd name="connsiteX3" fmla="*/ 1020299 w 2428185"/>
              <a:gd name="connsiteY3" fmla="*/ 4630057 h 4630122"/>
              <a:gd name="connsiteX4" fmla="*/ 1557328 w 2428185"/>
              <a:gd name="connsiteY4" fmla="*/ 4194629 h 4630122"/>
              <a:gd name="connsiteX5" fmla="*/ 1978242 w 2428185"/>
              <a:gd name="connsiteY5" fmla="*/ 2467429 h 4630122"/>
              <a:gd name="connsiteX6" fmla="*/ 2428185 w 2428185"/>
              <a:gd name="connsiteY6" fmla="*/ 0 h 4630122"/>
              <a:gd name="connsiteX0" fmla="*/ 33328 w 2266037"/>
              <a:gd name="connsiteY0" fmla="*/ 1422400 h 3541550"/>
              <a:gd name="connsiteX1" fmla="*/ 33328 w 2266037"/>
              <a:gd name="connsiteY1" fmla="*/ 1378857 h 3541550"/>
              <a:gd name="connsiteX2" fmla="*/ 483271 w 2266037"/>
              <a:gd name="connsiteY2" fmla="*/ 3120571 h 3541550"/>
              <a:gd name="connsiteX3" fmla="*/ 1020299 w 2266037"/>
              <a:gd name="connsiteY3" fmla="*/ 3541485 h 3541550"/>
              <a:gd name="connsiteX4" fmla="*/ 1557328 w 2266037"/>
              <a:gd name="connsiteY4" fmla="*/ 3106057 h 3541550"/>
              <a:gd name="connsiteX5" fmla="*/ 1978242 w 2266037"/>
              <a:gd name="connsiteY5" fmla="*/ 1378857 h 3541550"/>
              <a:gd name="connsiteX6" fmla="*/ 2266037 w 2266037"/>
              <a:gd name="connsiteY6" fmla="*/ 0 h 3541550"/>
              <a:gd name="connsiteX0" fmla="*/ 33328 w 2236556"/>
              <a:gd name="connsiteY0" fmla="*/ 1436914 h 3556064"/>
              <a:gd name="connsiteX1" fmla="*/ 33328 w 2236556"/>
              <a:gd name="connsiteY1" fmla="*/ 1393371 h 3556064"/>
              <a:gd name="connsiteX2" fmla="*/ 483271 w 2236556"/>
              <a:gd name="connsiteY2" fmla="*/ 3135085 h 3556064"/>
              <a:gd name="connsiteX3" fmla="*/ 1020299 w 2236556"/>
              <a:gd name="connsiteY3" fmla="*/ 3555999 h 3556064"/>
              <a:gd name="connsiteX4" fmla="*/ 1557328 w 2236556"/>
              <a:gd name="connsiteY4" fmla="*/ 3120571 h 3556064"/>
              <a:gd name="connsiteX5" fmla="*/ 1978242 w 2236556"/>
              <a:gd name="connsiteY5" fmla="*/ 1393371 h 3556064"/>
              <a:gd name="connsiteX6" fmla="*/ 2236556 w 2236556"/>
              <a:gd name="connsiteY6" fmla="*/ 0 h 3556064"/>
              <a:gd name="connsiteX0" fmla="*/ 628814 w 2832042"/>
              <a:gd name="connsiteY0" fmla="*/ 1541781 h 3688296"/>
              <a:gd name="connsiteX1" fmla="*/ 5635 w 2832042"/>
              <a:gd name="connsiteY1" fmla="*/ 30385 h 3688296"/>
              <a:gd name="connsiteX2" fmla="*/ 1078757 w 2832042"/>
              <a:gd name="connsiteY2" fmla="*/ 3239952 h 3688296"/>
              <a:gd name="connsiteX3" fmla="*/ 1615785 w 2832042"/>
              <a:gd name="connsiteY3" fmla="*/ 3660866 h 3688296"/>
              <a:gd name="connsiteX4" fmla="*/ 2152814 w 2832042"/>
              <a:gd name="connsiteY4" fmla="*/ 3225438 h 3688296"/>
              <a:gd name="connsiteX5" fmla="*/ 2573728 w 2832042"/>
              <a:gd name="connsiteY5" fmla="*/ 1498238 h 3688296"/>
              <a:gd name="connsiteX6" fmla="*/ 2832042 w 2832042"/>
              <a:gd name="connsiteY6" fmla="*/ 104867 h 3688296"/>
              <a:gd name="connsiteX0" fmla="*/ 0 w 3192983"/>
              <a:gd name="connsiteY0" fmla="*/ 143 h 4613131"/>
              <a:gd name="connsiteX1" fmla="*/ 366576 w 3192983"/>
              <a:gd name="connsiteY1" fmla="*/ 955220 h 4613131"/>
              <a:gd name="connsiteX2" fmla="*/ 1439698 w 3192983"/>
              <a:gd name="connsiteY2" fmla="*/ 4164787 h 4613131"/>
              <a:gd name="connsiteX3" fmla="*/ 1976726 w 3192983"/>
              <a:gd name="connsiteY3" fmla="*/ 4585701 h 4613131"/>
              <a:gd name="connsiteX4" fmla="*/ 2513755 w 3192983"/>
              <a:gd name="connsiteY4" fmla="*/ 4150273 h 4613131"/>
              <a:gd name="connsiteX5" fmla="*/ 2934669 w 3192983"/>
              <a:gd name="connsiteY5" fmla="*/ 2423073 h 4613131"/>
              <a:gd name="connsiteX6" fmla="*/ 3192983 w 3192983"/>
              <a:gd name="connsiteY6" fmla="*/ 1029702 h 4613131"/>
              <a:gd name="connsiteX0" fmla="*/ 0 w 3596216"/>
              <a:gd name="connsiteY0" fmla="*/ 245789 h 4858777"/>
              <a:gd name="connsiteX1" fmla="*/ 366576 w 3596216"/>
              <a:gd name="connsiteY1" fmla="*/ 1200866 h 4858777"/>
              <a:gd name="connsiteX2" fmla="*/ 1439698 w 3596216"/>
              <a:gd name="connsiteY2" fmla="*/ 4410433 h 4858777"/>
              <a:gd name="connsiteX3" fmla="*/ 1976726 w 3596216"/>
              <a:gd name="connsiteY3" fmla="*/ 4831347 h 4858777"/>
              <a:gd name="connsiteX4" fmla="*/ 2513755 w 3596216"/>
              <a:gd name="connsiteY4" fmla="*/ 4395919 h 4858777"/>
              <a:gd name="connsiteX5" fmla="*/ 2934669 w 3596216"/>
              <a:gd name="connsiteY5" fmla="*/ 2668719 h 4858777"/>
              <a:gd name="connsiteX6" fmla="*/ 3596216 w 3596216"/>
              <a:gd name="connsiteY6" fmla="*/ 0 h 4858777"/>
              <a:gd name="connsiteX0" fmla="*/ 0 w 3596216"/>
              <a:gd name="connsiteY0" fmla="*/ 245789 h 4858777"/>
              <a:gd name="connsiteX1" fmla="*/ 366576 w 3596216"/>
              <a:gd name="connsiteY1" fmla="*/ 1200866 h 4858777"/>
              <a:gd name="connsiteX2" fmla="*/ 1439698 w 3596216"/>
              <a:gd name="connsiteY2" fmla="*/ 4410433 h 4858777"/>
              <a:gd name="connsiteX3" fmla="*/ 1976726 w 3596216"/>
              <a:gd name="connsiteY3" fmla="*/ 4831347 h 4858777"/>
              <a:gd name="connsiteX4" fmla="*/ 2513755 w 3596216"/>
              <a:gd name="connsiteY4" fmla="*/ 4395919 h 4858777"/>
              <a:gd name="connsiteX5" fmla="*/ 3117957 w 3596216"/>
              <a:gd name="connsiteY5" fmla="*/ 2620593 h 4858777"/>
              <a:gd name="connsiteX6" fmla="*/ 3596216 w 3596216"/>
              <a:gd name="connsiteY6" fmla="*/ 0 h 4858777"/>
              <a:gd name="connsiteX0" fmla="*/ 0 w 3596216"/>
              <a:gd name="connsiteY0" fmla="*/ 245789 h 4875357"/>
              <a:gd name="connsiteX1" fmla="*/ 366576 w 3596216"/>
              <a:gd name="connsiteY1" fmla="*/ 1200866 h 4875357"/>
              <a:gd name="connsiteX2" fmla="*/ 1109780 w 3596216"/>
              <a:gd name="connsiteY2" fmla="*/ 3556191 h 4875357"/>
              <a:gd name="connsiteX3" fmla="*/ 1976726 w 3596216"/>
              <a:gd name="connsiteY3" fmla="*/ 4831347 h 4875357"/>
              <a:gd name="connsiteX4" fmla="*/ 2513755 w 3596216"/>
              <a:gd name="connsiteY4" fmla="*/ 4395919 h 4875357"/>
              <a:gd name="connsiteX5" fmla="*/ 3117957 w 3596216"/>
              <a:gd name="connsiteY5" fmla="*/ 2620593 h 4875357"/>
              <a:gd name="connsiteX6" fmla="*/ 3596216 w 3596216"/>
              <a:gd name="connsiteY6" fmla="*/ 0 h 4875357"/>
              <a:gd name="connsiteX0" fmla="*/ 0 w 3596216"/>
              <a:gd name="connsiteY0" fmla="*/ 245789 h 4871401"/>
              <a:gd name="connsiteX1" fmla="*/ 366576 w 3596216"/>
              <a:gd name="connsiteY1" fmla="*/ 1200866 h 4871401"/>
              <a:gd name="connsiteX2" fmla="*/ 1048684 w 3596216"/>
              <a:gd name="connsiteY2" fmla="*/ 3616349 h 4871401"/>
              <a:gd name="connsiteX3" fmla="*/ 1976726 w 3596216"/>
              <a:gd name="connsiteY3" fmla="*/ 4831347 h 4871401"/>
              <a:gd name="connsiteX4" fmla="*/ 2513755 w 3596216"/>
              <a:gd name="connsiteY4" fmla="*/ 4395919 h 4871401"/>
              <a:gd name="connsiteX5" fmla="*/ 3117957 w 3596216"/>
              <a:gd name="connsiteY5" fmla="*/ 2620593 h 4871401"/>
              <a:gd name="connsiteX6" fmla="*/ 3596216 w 3596216"/>
              <a:gd name="connsiteY6" fmla="*/ 0 h 4871401"/>
              <a:gd name="connsiteX0" fmla="*/ 0 w 3596216"/>
              <a:gd name="connsiteY0" fmla="*/ 245789 h 4871401"/>
              <a:gd name="connsiteX1" fmla="*/ 366576 w 3596216"/>
              <a:gd name="connsiteY1" fmla="*/ 1200866 h 4871401"/>
              <a:gd name="connsiteX2" fmla="*/ 1048684 w 3596216"/>
              <a:gd name="connsiteY2" fmla="*/ 3616349 h 4871401"/>
              <a:gd name="connsiteX3" fmla="*/ 1903412 w 3596216"/>
              <a:gd name="connsiteY3" fmla="*/ 4831347 h 4871401"/>
              <a:gd name="connsiteX4" fmla="*/ 2513755 w 3596216"/>
              <a:gd name="connsiteY4" fmla="*/ 4395919 h 4871401"/>
              <a:gd name="connsiteX5" fmla="*/ 3117957 w 3596216"/>
              <a:gd name="connsiteY5" fmla="*/ 2620593 h 4871401"/>
              <a:gd name="connsiteX6" fmla="*/ 3596216 w 3596216"/>
              <a:gd name="connsiteY6" fmla="*/ 0 h 4871401"/>
              <a:gd name="connsiteX0" fmla="*/ 0 w 3596216"/>
              <a:gd name="connsiteY0" fmla="*/ 245789 h 4835495"/>
              <a:gd name="connsiteX1" fmla="*/ 366576 w 3596216"/>
              <a:gd name="connsiteY1" fmla="*/ 1200866 h 4835495"/>
              <a:gd name="connsiteX2" fmla="*/ 1048684 w 3596216"/>
              <a:gd name="connsiteY2" fmla="*/ 3616349 h 4835495"/>
              <a:gd name="connsiteX3" fmla="*/ 1903412 w 3596216"/>
              <a:gd name="connsiteY3" fmla="*/ 4831347 h 4835495"/>
              <a:gd name="connsiteX4" fmla="*/ 2733700 w 3596216"/>
              <a:gd name="connsiteY4" fmla="*/ 3962782 h 4835495"/>
              <a:gd name="connsiteX5" fmla="*/ 3117957 w 3596216"/>
              <a:gd name="connsiteY5" fmla="*/ 2620593 h 4835495"/>
              <a:gd name="connsiteX6" fmla="*/ 3596216 w 3596216"/>
              <a:gd name="connsiteY6" fmla="*/ 0 h 4835495"/>
              <a:gd name="connsiteX0" fmla="*/ 0 w 3596216"/>
              <a:gd name="connsiteY0" fmla="*/ 245789 h 4836611"/>
              <a:gd name="connsiteX1" fmla="*/ 366576 w 3596216"/>
              <a:gd name="connsiteY1" fmla="*/ 1200866 h 4836611"/>
              <a:gd name="connsiteX2" fmla="*/ 1048684 w 3596216"/>
              <a:gd name="connsiteY2" fmla="*/ 3616349 h 4836611"/>
              <a:gd name="connsiteX3" fmla="*/ 1903412 w 3596216"/>
              <a:gd name="connsiteY3" fmla="*/ 4831347 h 4836611"/>
              <a:gd name="connsiteX4" fmla="*/ 2733700 w 3596216"/>
              <a:gd name="connsiteY4" fmla="*/ 3962782 h 4836611"/>
              <a:gd name="connsiteX5" fmla="*/ 3117957 w 3596216"/>
              <a:gd name="connsiteY5" fmla="*/ 2620593 h 4836611"/>
              <a:gd name="connsiteX6" fmla="*/ 3596216 w 3596216"/>
              <a:gd name="connsiteY6" fmla="*/ 0 h 4836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96216" h="4836611">
                <a:moveTo>
                  <a:pt x="0" y="245789"/>
                </a:moveTo>
                <a:cubicBezTo>
                  <a:pt x="0" y="238532"/>
                  <a:pt x="191795" y="639106"/>
                  <a:pt x="366576" y="1200866"/>
                </a:cubicBezTo>
                <a:cubicBezTo>
                  <a:pt x="541357" y="1762626"/>
                  <a:pt x="792545" y="3011269"/>
                  <a:pt x="1048684" y="3616349"/>
                </a:cubicBezTo>
                <a:cubicBezTo>
                  <a:pt x="1304823" y="4221429"/>
                  <a:pt x="1622576" y="4773608"/>
                  <a:pt x="1903412" y="4831347"/>
                </a:cubicBezTo>
                <a:cubicBezTo>
                  <a:pt x="2184248" y="4889086"/>
                  <a:pt x="2519057" y="4463588"/>
                  <a:pt x="2733700" y="3962782"/>
                </a:cubicBezTo>
                <a:cubicBezTo>
                  <a:pt x="2948343" y="3461976"/>
                  <a:pt x="3004752" y="3140688"/>
                  <a:pt x="3117957" y="2620593"/>
                </a:cubicBezTo>
                <a:cubicBezTo>
                  <a:pt x="3231162" y="2100498"/>
                  <a:pt x="3443816" y="884162"/>
                  <a:pt x="3596216" y="0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79529" y="3250734"/>
            <a:ext cx="321332" cy="32133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8152156" y="2662295"/>
            <a:ext cx="647070" cy="172400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839133" y="4026053"/>
            <a:ext cx="321332" cy="3213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4612978" y="3646052"/>
            <a:ext cx="738686" cy="1200296"/>
          </a:xfrm>
          <a:prstGeom prst="line">
            <a:avLst/>
          </a:prstGeom>
          <a:ln w="762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Rectangle 39"/>
              <p:cNvSpPr/>
              <p:nvPr/>
            </p:nvSpPr>
            <p:spPr>
              <a:xfrm>
                <a:off x="8279529" y="3646052"/>
                <a:ext cx="2342388" cy="981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529" y="3646052"/>
                <a:ext cx="2342388" cy="9819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Rectangle 40"/>
              <p:cNvSpPr/>
              <p:nvPr/>
            </p:nvSpPr>
            <p:spPr>
              <a:xfrm>
                <a:off x="4613070" y="2906771"/>
                <a:ext cx="2342388" cy="981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070" y="2906771"/>
                <a:ext cx="2342388" cy="981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26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  <p:bldP spid="40" grpId="0"/>
      <p:bldP spid="4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3A47F40-0BF4-D364-8E6D-FBBFFC7C5607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81144AB-CE5B-3C7B-B53D-B81CE7280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726" y="869755"/>
            <a:ext cx="8208912" cy="565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9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7923768" y="382191"/>
            <a:ext cx="0" cy="289340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7619008" y="2970836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7923768" y="3583992"/>
            <a:ext cx="0" cy="2893406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619008" y="6172637"/>
            <a:ext cx="3961884" cy="0"/>
          </a:xfrm>
          <a:prstGeom prst="line">
            <a:avLst/>
          </a:prstGeom>
          <a:ln w="38100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48" y="3125034"/>
            <a:ext cx="332137" cy="374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848" y="6338426"/>
            <a:ext cx="332137" cy="374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7" y="1093385"/>
            <a:ext cx="3754647" cy="899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1107" y="1996568"/>
            <a:ext cx="5384099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If </a:t>
            </a:r>
            <a:r>
              <a:rPr lang="el-GR" sz="2666" dirty="0"/>
              <a:t>α</a:t>
            </a:r>
            <a:r>
              <a:rPr lang="en-US" sz="2666" dirty="0"/>
              <a:t> is too small, gradient descent can be slow.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2694" y="4344076"/>
            <a:ext cx="5180925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If </a:t>
            </a:r>
            <a:r>
              <a:rPr lang="el-GR" sz="2666" dirty="0"/>
              <a:t>α</a:t>
            </a:r>
            <a:r>
              <a:rPr lang="en-US" sz="2666" dirty="0"/>
              <a:t> is too large, gradient descent can overshoot the minimum. It may fail to converge, or even diverge.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00056" y="497016"/>
              <a:ext cx="11395156" cy="5827401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696" y="487656"/>
                <a:ext cx="11413876" cy="584612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2">
            <a:extLst>
              <a:ext uri="{FF2B5EF4-FFF2-40B4-BE49-F238E27FC236}">
                <a16:creationId xmlns:a16="http://schemas.microsoft.com/office/drawing/2014/main" id="{B66C779C-AA4B-7D79-04BA-55301417A125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2533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cdn-images-1.medium.com/max/1600/1*22oh44C5tUHbZ0yvIKWDF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44" y="1826628"/>
            <a:ext cx="9989325" cy="46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453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 flipV="1">
            <a:off x="1937495" y="695164"/>
            <a:ext cx="0" cy="3299754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632735" y="3690156"/>
            <a:ext cx="5180925" cy="0"/>
          </a:xfrm>
          <a:prstGeom prst="line">
            <a:avLst/>
          </a:prstGeom>
          <a:ln w="15875">
            <a:solidFill>
              <a:schemeClr val="tx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390" y="3902836"/>
            <a:ext cx="246247" cy="277941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>
          <a:xfrm>
            <a:off x="1632735" y="973687"/>
            <a:ext cx="4907828" cy="2370935"/>
          </a:xfrm>
          <a:custGeom>
            <a:avLst/>
            <a:gdLst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045028 w 3681350"/>
              <a:gd name="connsiteY4" fmla="*/ 1707700 h 1784229"/>
              <a:gd name="connsiteX5" fmla="*/ 1187532 w 3681350"/>
              <a:gd name="connsiteY5" fmla="*/ 1778952 h 1784229"/>
              <a:gd name="connsiteX6" fmla="*/ 1246909 w 3681350"/>
              <a:gd name="connsiteY6" fmla="*/ 1778952 h 1784229"/>
              <a:gd name="connsiteX7" fmla="*/ 1377537 w 3681350"/>
              <a:gd name="connsiteY7" fmla="*/ 1778952 h 1784229"/>
              <a:gd name="connsiteX8" fmla="*/ 1579418 w 3681350"/>
              <a:gd name="connsiteY8" fmla="*/ 1707700 h 1784229"/>
              <a:gd name="connsiteX9" fmla="*/ 1733797 w 3681350"/>
              <a:gd name="connsiteY9" fmla="*/ 1327690 h 1784229"/>
              <a:gd name="connsiteX10" fmla="*/ 1805049 w 3681350"/>
              <a:gd name="connsiteY10" fmla="*/ 971430 h 1784229"/>
              <a:gd name="connsiteX11" fmla="*/ 1911927 w 3681350"/>
              <a:gd name="connsiteY11" fmla="*/ 555794 h 1784229"/>
              <a:gd name="connsiteX12" fmla="*/ 1983179 w 3681350"/>
              <a:gd name="connsiteY12" fmla="*/ 401415 h 1784229"/>
              <a:gd name="connsiteX13" fmla="*/ 2066306 w 3681350"/>
              <a:gd name="connsiteY13" fmla="*/ 187659 h 1784229"/>
              <a:gd name="connsiteX14" fmla="*/ 2149433 w 3681350"/>
              <a:gd name="connsiteY14" fmla="*/ 92656 h 1784229"/>
              <a:gd name="connsiteX15" fmla="*/ 2244436 w 3681350"/>
              <a:gd name="connsiteY15" fmla="*/ 21404 h 1784229"/>
              <a:gd name="connsiteX16" fmla="*/ 2375065 w 3681350"/>
              <a:gd name="connsiteY16" fmla="*/ 21404 h 1784229"/>
              <a:gd name="connsiteX17" fmla="*/ 2576945 w 3681350"/>
              <a:gd name="connsiteY17" fmla="*/ 270786 h 1784229"/>
              <a:gd name="connsiteX18" fmla="*/ 2719449 w 3681350"/>
              <a:gd name="connsiteY18" fmla="*/ 1066433 h 1784229"/>
              <a:gd name="connsiteX19" fmla="*/ 2909454 w 3681350"/>
              <a:gd name="connsiteY19" fmla="*/ 1517695 h 1784229"/>
              <a:gd name="connsiteX20" fmla="*/ 3384467 w 3681350"/>
              <a:gd name="connsiteY20" fmla="*/ 1315815 h 1784229"/>
              <a:gd name="connsiteX21" fmla="*/ 3681350 w 3681350"/>
              <a:gd name="connsiteY21" fmla="*/ 508293 h 1784229"/>
              <a:gd name="connsiteX0" fmla="*/ 0 w 3681350"/>
              <a:gd name="connsiteY0" fmla="*/ 757675 h 1784229"/>
              <a:gd name="connsiteX1" fmla="*/ 356259 w 3681350"/>
              <a:gd name="connsiteY1" fmla="*/ 401415 h 1784229"/>
              <a:gd name="connsiteX2" fmla="*/ 688768 w 3681350"/>
              <a:gd name="connsiteY2" fmla="*/ 698298 h 1784229"/>
              <a:gd name="connsiteX3" fmla="*/ 890649 w 3681350"/>
              <a:gd name="connsiteY3" fmla="*/ 1339565 h 1784229"/>
              <a:gd name="connsiteX4" fmla="*/ 1187532 w 3681350"/>
              <a:gd name="connsiteY4" fmla="*/ 1778952 h 1784229"/>
              <a:gd name="connsiteX5" fmla="*/ 1246909 w 3681350"/>
              <a:gd name="connsiteY5" fmla="*/ 1778952 h 1784229"/>
              <a:gd name="connsiteX6" fmla="*/ 1377537 w 3681350"/>
              <a:gd name="connsiteY6" fmla="*/ 1778952 h 1784229"/>
              <a:gd name="connsiteX7" fmla="*/ 1579418 w 3681350"/>
              <a:gd name="connsiteY7" fmla="*/ 1707700 h 1784229"/>
              <a:gd name="connsiteX8" fmla="*/ 1733797 w 3681350"/>
              <a:gd name="connsiteY8" fmla="*/ 1327690 h 1784229"/>
              <a:gd name="connsiteX9" fmla="*/ 1805049 w 3681350"/>
              <a:gd name="connsiteY9" fmla="*/ 971430 h 1784229"/>
              <a:gd name="connsiteX10" fmla="*/ 1911927 w 3681350"/>
              <a:gd name="connsiteY10" fmla="*/ 555794 h 1784229"/>
              <a:gd name="connsiteX11" fmla="*/ 1983179 w 3681350"/>
              <a:gd name="connsiteY11" fmla="*/ 401415 h 1784229"/>
              <a:gd name="connsiteX12" fmla="*/ 2066306 w 3681350"/>
              <a:gd name="connsiteY12" fmla="*/ 187659 h 1784229"/>
              <a:gd name="connsiteX13" fmla="*/ 2149433 w 3681350"/>
              <a:gd name="connsiteY13" fmla="*/ 92656 h 1784229"/>
              <a:gd name="connsiteX14" fmla="*/ 2244436 w 3681350"/>
              <a:gd name="connsiteY14" fmla="*/ 21404 h 1784229"/>
              <a:gd name="connsiteX15" fmla="*/ 2375065 w 3681350"/>
              <a:gd name="connsiteY15" fmla="*/ 21404 h 1784229"/>
              <a:gd name="connsiteX16" fmla="*/ 2576945 w 3681350"/>
              <a:gd name="connsiteY16" fmla="*/ 270786 h 1784229"/>
              <a:gd name="connsiteX17" fmla="*/ 2719449 w 3681350"/>
              <a:gd name="connsiteY17" fmla="*/ 1066433 h 1784229"/>
              <a:gd name="connsiteX18" fmla="*/ 2909454 w 3681350"/>
              <a:gd name="connsiteY18" fmla="*/ 1517695 h 1784229"/>
              <a:gd name="connsiteX19" fmla="*/ 3384467 w 3681350"/>
              <a:gd name="connsiteY19" fmla="*/ 1315815 h 1784229"/>
              <a:gd name="connsiteX20" fmla="*/ 3681350 w 3681350"/>
              <a:gd name="connsiteY20" fmla="*/ 508293 h 1784229"/>
              <a:gd name="connsiteX0" fmla="*/ 0 w 3681350"/>
              <a:gd name="connsiteY0" fmla="*/ 757675 h 1814302"/>
              <a:gd name="connsiteX1" fmla="*/ 356259 w 3681350"/>
              <a:gd name="connsiteY1" fmla="*/ 401415 h 1814302"/>
              <a:gd name="connsiteX2" fmla="*/ 688768 w 3681350"/>
              <a:gd name="connsiteY2" fmla="*/ 698298 h 1814302"/>
              <a:gd name="connsiteX3" fmla="*/ 890649 w 3681350"/>
              <a:gd name="connsiteY3" fmla="*/ 1339565 h 1814302"/>
              <a:gd name="connsiteX4" fmla="*/ 1187532 w 3681350"/>
              <a:gd name="connsiteY4" fmla="*/ 1778952 h 1814302"/>
              <a:gd name="connsiteX5" fmla="*/ 1377537 w 3681350"/>
              <a:gd name="connsiteY5" fmla="*/ 1778952 h 1814302"/>
              <a:gd name="connsiteX6" fmla="*/ 1579418 w 3681350"/>
              <a:gd name="connsiteY6" fmla="*/ 1707700 h 1814302"/>
              <a:gd name="connsiteX7" fmla="*/ 1733797 w 3681350"/>
              <a:gd name="connsiteY7" fmla="*/ 1327690 h 1814302"/>
              <a:gd name="connsiteX8" fmla="*/ 1805049 w 3681350"/>
              <a:gd name="connsiteY8" fmla="*/ 971430 h 1814302"/>
              <a:gd name="connsiteX9" fmla="*/ 1911927 w 3681350"/>
              <a:gd name="connsiteY9" fmla="*/ 555794 h 1814302"/>
              <a:gd name="connsiteX10" fmla="*/ 1983179 w 3681350"/>
              <a:gd name="connsiteY10" fmla="*/ 401415 h 1814302"/>
              <a:gd name="connsiteX11" fmla="*/ 2066306 w 3681350"/>
              <a:gd name="connsiteY11" fmla="*/ 187659 h 1814302"/>
              <a:gd name="connsiteX12" fmla="*/ 2149433 w 3681350"/>
              <a:gd name="connsiteY12" fmla="*/ 92656 h 1814302"/>
              <a:gd name="connsiteX13" fmla="*/ 2244436 w 3681350"/>
              <a:gd name="connsiteY13" fmla="*/ 21404 h 1814302"/>
              <a:gd name="connsiteX14" fmla="*/ 2375065 w 3681350"/>
              <a:gd name="connsiteY14" fmla="*/ 21404 h 1814302"/>
              <a:gd name="connsiteX15" fmla="*/ 2576945 w 3681350"/>
              <a:gd name="connsiteY15" fmla="*/ 270786 h 1814302"/>
              <a:gd name="connsiteX16" fmla="*/ 2719449 w 3681350"/>
              <a:gd name="connsiteY16" fmla="*/ 1066433 h 1814302"/>
              <a:gd name="connsiteX17" fmla="*/ 2909454 w 3681350"/>
              <a:gd name="connsiteY17" fmla="*/ 1517695 h 1814302"/>
              <a:gd name="connsiteX18" fmla="*/ 3384467 w 3681350"/>
              <a:gd name="connsiteY18" fmla="*/ 1315815 h 1814302"/>
              <a:gd name="connsiteX19" fmla="*/ 3681350 w 3681350"/>
              <a:gd name="connsiteY19" fmla="*/ 508293 h 1814302"/>
              <a:gd name="connsiteX0" fmla="*/ 0 w 3681350"/>
              <a:gd name="connsiteY0" fmla="*/ 757675 h 1804839"/>
              <a:gd name="connsiteX1" fmla="*/ 356259 w 3681350"/>
              <a:gd name="connsiteY1" fmla="*/ 401415 h 1804839"/>
              <a:gd name="connsiteX2" fmla="*/ 688768 w 3681350"/>
              <a:gd name="connsiteY2" fmla="*/ 698298 h 1804839"/>
              <a:gd name="connsiteX3" fmla="*/ 890649 w 3681350"/>
              <a:gd name="connsiteY3" fmla="*/ 1339565 h 1804839"/>
              <a:gd name="connsiteX4" fmla="*/ 1187532 w 3681350"/>
              <a:gd name="connsiteY4" fmla="*/ 1778952 h 1804839"/>
              <a:gd name="connsiteX5" fmla="*/ 1579418 w 3681350"/>
              <a:gd name="connsiteY5" fmla="*/ 1707700 h 1804839"/>
              <a:gd name="connsiteX6" fmla="*/ 1733797 w 3681350"/>
              <a:gd name="connsiteY6" fmla="*/ 1327690 h 1804839"/>
              <a:gd name="connsiteX7" fmla="*/ 1805049 w 3681350"/>
              <a:gd name="connsiteY7" fmla="*/ 971430 h 1804839"/>
              <a:gd name="connsiteX8" fmla="*/ 1911927 w 3681350"/>
              <a:gd name="connsiteY8" fmla="*/ 555794 h 1804839"/>
              <a:gd name="connsiteX9" fmla="*/ 1983179 w 3681350"/>
              <a:gd name="connsiteY9" fmla="*/ 401415 h 1804839"/>
              <a:gd name="connsiteX10" fmla="*/ 2066306 w 3681350"/>
              <a:gd name="connsiteY10" fmla="*/ 187659 h 1804839"/>
              <a:gd name="connsiteX11" fmla="*/ 2149433 w 3681350"/>
              <a:gd name="connsiteY11" fmla="*/ 92656 h 1804839"/>
              <a:gd name="connsiteX12" fmla="*/ 2244436 w 3681350"/>
              <a:gd name="connsiteY12" fmla="*/ 21404 h 1804839"/>
              <a:gd name="connsiteX13" fmla="*/ 2375065 w 3681350"/>
              <a:gd name="connsiteY13" fmla="*/ 21404 h 1804839"/>
              <a:gd name="connsiteX14" fmla="*/ 2576945 w 3681350"/>
              <a:gd name="connsiteY14" fmla="*/ 270786 h 1804839"/>
              <a:gd name="connsiteX15" fmla="*/ 2719449 w 3681350"/>
              <a:gd name="connsiteY15" fmla="*/ 1066433 h 1804839"/>
              <a:gd name="connsiteX16" fmla="*/ 2909454 w 3681350"/>
              <a:gd name="connsiteY16" fmla="*/ 1517695 h 1804839"/>
              <a:gd name="connsiteX17" fmla="*/ 3384467 w 3681350"/>
              <a:gd name="connsiteY17" fmla="*/ 1315815 h 1804839"/>
              <a:gd name="connsiteX18" fmla="*/ 3681350 w 3681350"/>
              <a:gd name="connsiteY18" fmla="*/ 508293 h 1804839"/>
              <a:gd name="connsiteX0" fmla="*/ 0 w 3681350"/>
              <a:gd name="connsiteY0" fmla="*/ 757675 h 1778952"/>
              <a:gd name="connsiteX1" fmla="*/ 356259 w 3681350"/>
              <a:gd name="connsiteY1" fmla="*/ 401415 h 1778952"/>
              <a:gd name="connsiteX2" fmla="*/ 688768 w 3681350"/>
              <a:gd name="connsiteY2" fmla="*/ 698298 h 1778952"/>
              <a:gd name="connsiteX3" fmla="*/ 890649 w 3681350"/>
              <a:gd name="connsiteY3" fmla="*/ 1339565 h 1778952"/>
              <a:gd name="connsiteX4" fmla="*/ 1187532 w 3681350"/>
              <a:gd name="connsiteY4" fmla="*/ 1778952 h 1778952"/>
              <a:gd name="connsiteX5" fmla="*/ 1733797 w 3681350"/>
              <a:gd name="connsiteY5" fmla="*/ 1327690 h 1778952"/>
              <a:gd name="connsiteX6" fmla="*/ 1805049 w 3681350"/>
              <a:gd name="connsiteY6" fmla="*/ 971430 h 1778952"/>
              <a:gd name="connsiteX7" fmla="*/ 1911927 w 3681350"/>
              <a:gd name="connsiteY7" fmla="*/ 555794 h 1778952"/>
              <a:gd name="connsiteX8" fmla="*/ 1983179 w 3681350"/>
              <a:gd name="connsiteY8" fmla="*/ 401415 h 1778952"/>
              <a:gd name="connsiteX9" fmla="*/ 2066306 w 3681350"/>
              <a:gd name="connsiteY9" fmla="*/ 187659 h 1778952"/>
              <a:gd name="connsiteX10" fmla="*/ 2149433 w 3681350"/>
              <a:gd name="connsiteY10" fmla="*/ 92656 h 1778952"/>
              <a:gd name="connsiteX11" fmla="*/ 2244436 w 3681350"/>
              <a:gd name="connsiteY11" fmla="*/ 21404 h 1778952"/>
              <a:gd name="connsiteX12" fmla="*/ 2375065 w 3681350"/>
              <a:gd name="connsiteY12" fmla="*/ 21404 h 1778952"/>
              <a:gd name="connsiteX13" fmla="*/ 2576945 w 3681350"/>
              <a:gd name="connsiteY13" fmla="*/ 270786 h 1778952"/>
              <a:gd name="connsiteX14" fmla="*/ 2719449 w 3681350"/>
              <a:gd name="connsiteY14" fmla="*/ 1066433 h 1778952"/>
              <a:gd name="connsiteX15" fmla="*/ 2909454 w 3681350"/>
              <a:gd name="connsiteY15" fmla="*/ 1517695 h 1778952"/>
              <a:gd name="connsiteX16" fmla="*/ 3384467 w 3681350"/>
              <a:gd name="connsiteY16" fmla="*/ 1315815 h 1778952"/>
              <a:gd name="connsiteX17" fmla="*/ 3681350 w 3681350"/>
              <a:gd name="connsiteY17" fmla="*/ 508293 h 177895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5611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5611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33612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1207"/>
              <a:gd name="connsiteX1" fmla="*/ 356259 w 3681350"/>
              <a:gd name="connsiteY1" fmla="*/ 401415 h 1791207"/>
              <a:gd name="connsiteX2" fmla="*/ 688768 w 3681350"/>
              <a:gd name="connsiteY2" fmla="*/ 698298 h 1791207"/>
              <a:gd name="connsiteX3" fmla="*/ 890649 w 3681350"/>
              <a:gd name="connsiteY3" fmla="*/ 1339565 h 1791207"/>
              <a:gd name="connsiteX4" fmla="*/ 1278972 w 3681350"/>
              <a:gd name="connsiteY4" fmla="*/ 1790382 h 1791207"/>
              <a:gd name="connsiteX5" fmla="*/ 1733797 w 3681350"/>
              <a:gd name="connsiteY5" fmla="*/ 1327690 h 1791207"/>
              <a:gd name="connsiteX6" fmla="*/ 1805049 w 3681350"/>
              <a:gd name="connsiteY6" fmla="*/ 971430 h 1791207"/>
              <a:gd name="connsiteX7" fmla="*/ 1911927 w 3681350"/>
              <a:gd name="connsiteY7" fmla="*/ 555794 h 1791207"/>
              <a:gd name="connsiteX8" fmla="*/ 1983179 w 3681350"/>
              <a:gd name="connsiteY8" fmla="*/ 401415 h 1791207"/>
              <a:gd name="connsiteX9" fmla="*/ 2066306 w 3681350"/>
              <a:gd name="connsiteY9" fmla="*/ 187659 h 1791207"/>
              <a:gd name="connsiteX10" fmla="*/ 2149433 w 3681350"/>
              <a:gd name="connsiteY10" fmla="*/ 92656 h 1791207"/>
              <a:gd name="connsiteX11" fmla="*/ 2244436 w 3681350"/>
              <a:gd name="connsiteY11" fmla="*/ 21404 h 1791207"/>
              <a:gd name="connsiteX12" fmla="*/ 2375065 w 3681350"/>
              <a:gd name="connsiteY12" fmla="*/ 21404 h 1791207"/>
              <a:gd name="connsiteX13" fmla="*/ 2576945 w 3681350"/>
              <a:gd name="connsiteY13" fmla="*/ 270786 h 1791207"/>
              <a:gd name="connsiteX14" fmla="*/ 2719449 w 3681350"/>
              <a:gd name="connsiteY14" fmla="*/ 1066433 h 1791207"/>
              <a:gd name="connsiteX15" fmla="*/ 2909454 w 3681350"/>
              <a:gd name="connsiteY15" fmla="*/ 1517695 h 1791207"/>
              <a:gd name="connsiteX16" fmla="*/ 3384467 w 3681350"/>
              <a:gd name="connsiteY16" fmla="*/ 1315815 h 1791207"/>
              <a:gd name="connsiteX17" fmla="*/ 3681350 w 3681350"/>
              <a:gd name="connsiteY17" fmla="*/ 508293 h 1791207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1983179 w 3681350"/>
              <a:gd name="connsiteY8" fmla="*/ 401415 h 1790382"/>
              <a:gd name="connsiteX9" fmla="*/ 2066306 w 3681350"/>
              <a:gd name="connsiteY9" fmla="*/ 187659 h 1790382"/>
              <a:gd name="connsiteX10" fmla="*/ 2149433 w 3681350"/>
              <a:gd name="connsiteY10" fmla="*/ 92656 h 1790382"/>
              <a:gd name="connsiteX11" fmla="*/ 2244436 w 3681350"/>
              <a:gd name="connsiteY11" fmla="*/ 21404 h 1790382"/>
              <a:gd name="connsiteX12" fmla="*/ 2375065 w 3681350"/>
              <a:gd name="connsiteY12" fmla="*/ 21404 h 1790382"/>
              <a:gd name="connsiteX13" fmla="*/ 2576945 w 3681350"/>
              <a:gd name="connsiteY13" fmla="*/ 270786 h 1790382"/>
              <a:gd name="connsiteX14" fmla="*/ 2719449 w 3681350"/>
              <a:gd name="connsiteY14" fmla="*/ 1066433 h 1790382"/>
              <a:gd name="connsiteX15" fmla="*/ 2909454 w 3681350"/>
              <a:gd name="connsiteY15" fmla="*/ 1517695 h 1790382"/>
              <a:gd name="connsiteX16" fmla="*/ 3384467 w 3681350"/>
              <a:gd name="connsiteY16" fmla="*/ 1315815 h 1790382"/>
              <a:gd name="connsiteX17" fmla="*/ 3681350 w 3681350"/>
              <a:gd name="connsiteY17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1911927 w 3681350"/>
              <a:gd name="connsiteY7" fmla="*/ 555794 h 1790382"/>
              <a:gd name="connsiteX8" fmla="*/ 2066306 w 3681350"/>
              <a:gd name="connsiteY8" fmla="*/ 187659 h 1790382"/>
              <a:gd name="connsiteX9" fmla="*/ 2149433 w 3681350"/>
              <a:gd name="connsiteY9" fmla="*/ 92656 h 1790382"/>
              <a:gd name="connsiteX10" fmla="*/ 2244436 w 3681350"/>
              <a:gd name="connsiteY10" fmla="*/ 21404 h 1790382"/>
              <a:gd name="connsiteX11" fmla="*/ 2375065 w 3681350"/>
              <a:gd name="connsiteY11" fmla="*/ 21404 h 1790382"/>
              <a:gd name="connsiteX12" fmla="*/ 2576945 w 3681350"/>
              <a:gd name="connsiteY12" fmla="*/ 270786 h 1790382"/>
              <a:gd name="connsiteX13" fmla="*/ 2719449 w 3681350"/>
              <a:gd name="connsiteY13" fmla="*/ 1066433 h 1790382"/>
              <a:gd name="connsiteX14" fmla="*/ 2909454 w 3681350"/>
              <a:gd name="connsiteY14" fmla="*/ 1517695 h 1790382"/>
              <a:gd name="connsiteX15" fmla="*/ 3384467 w 3681350"/>
              <a:gd name="connsiteY15" fmla="*/ 1315815 h 1790382"/>
              <a:gd name="connsiteX16" fmla="*/ 3681350 w 3681350"/>
              <a:gd name="connsiteY16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05049 w 3681350"/>
              <a:gd name="connsiteY6" fmla="*/ 97143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1873629 w 3681350"/>
              <a:gd name="connsiteY6" fmla="*/ 834270 h 1790382"/>
              <a:gd name="connsiteX7" fmla="*/ 2066306 w 3681350"/>
              <a:gd name="connsiteY7" fmla="*/ 187659 h 1790382"/>
              <a:gd name="connsiteX8" fmla="*/ 2149433 w 3681350"/>
              <a:gd name="connsiteY8" fmla="*/ 92656 h 1790382"/>
              <a:gd name="connsiteX9" fmla="*/ 2244436 w 3681350"/>
              <a:gd name="connsiteY9" fmla="*/ 21404 h 1790382"/>
              <a:gd name="connsiteX10" fmla="*/ 2375065 w 3681350"/>
              <a:gd name="connsiteY10" fmla="*/ 21404 h 1790382"/>
              <a:gd name="connsiteX11" fmla="*/ 2576945 w 3681350"/>
              <a:gd name="connsiteY11" fmla="*/ 270786 h 1790382"/>
              <a:gd name="connsiteX12" fmla="*/ 2719449 w 3681350"/>
              <a:gd name="connsiteY12" fmla="*/ 1066433 h 1790382"/>
              <a:gd name="connsiteX13" fmla="*/ 2909454 w 3681350"/>
              <a:gd name="connsiteY13" fmla="*/ 1517695 h 1790382"/>
              <a:gd name="connsiteX14" fmla="*/ 3384467 w 3681350"/>
              <a:gd name="connsiteY14" fmla="*/ 1315815 h 1790382"/>
              <a:gd name="connsiteX15" fmla="*/ 3681350 w 3681350"/>
              <a:gd name="connsiteY15" fmla="*/ 508293 h 1790382"/>
              <a:gd name="connsiteX0" fmla="*/ 0 w 3681350"/>
              <a:gd name="connsiteY0" fmla="*/ 757675 h 1790382"/>
              <a:gd name="connsiteX1" fmla="*/ 356259 w 3681350"/>
              <a:gd name="connsiteY1" fmla="*/ 401415 h 1790382"/>
              <a:gd name="connsiteX2" fmla="*/ 688768 w 3681350"/>
              <a:gd name="connsiteY2" fmla="*/ 698298 h 1790382"/>
              <a:gd name="connsiteX3" fmla="*/ 890649 w 3681350"/>
              <a:gd name="connsiteY3" fmla="*/ 1339565 h 1790382"/>
              <a:gd name="connsiteX4" fmla="*/ 1278972 w 3681350"/>
              <a:gd name="connsiteY4" fmla="*/ 1790382 h 1790382"/>
              <a:gd name="connsiteX5" fmla="*/ 1733797 w 3681350"/>
              <a:gd name="connsiteY5" fmla="*/ 1327690 h 1790382"/>
              <a:gd name="connsiteX6" fmla="*/ 2066306 w 3681350"/>
              <a:gd name="connsiteY6" fmla="*/ 187659 h 1790382"/>
              <a:gd name="connsiteX7" fmla="*/ 2149433 w 3681350"/>
              <a:gd name="connsiteY7" fmla="*/ 92656 h 1790382"/>
              <a:gd name="connsiteX8" fmla="*/ 2244436 w 3681350"/>
              <a:gd name="connsiteY8" fmla="*/ 21404 h 1790382"/>
              <a:gd name="connsiteX9" fmla="*/ 2375065 w 3681350"/>
              <a:gd name="connsiteY9" fmla="*/ 21404 h 1790382"/>
              <a:gd name="connsiteX10" fmla="*/ 2576945 w 3681350"/>
              <a:gd name="connsiteY10" fmla="*/ 270786 h 1790382"/>
              <a:gd name="connsiteX11" fmla="*/ 2719449 w 3681350"/>
              <a:gd name="connsiteY11" fmla="*/ 1066433 h 1790382"/>
              <a:gd name="connsiteX12" fmla="*/ 2909454 w 3681350"/>
              <a:gd name="connsiteY12" fmla="*/ 1517695 h 1790382"/>
              <a:gd name="connsiteX13" fmla="*/ 3384467 w 3681350"/>
              <a:gd name="connsiteY13" fmla="*/ 1315815 h 1790382"/>
              <a:gd name="connsiteX14" fmla="*/ 3681350 w 3681350"/>
              <a:gd name="connsiteY14" fmla="*/ 508293 h 1790382"/>
              <a:gd name="connsiteX0" fmla="*/ 0 w 3681350"/>
              <a:gd name="connsiteY0" fmla="*/ 762503 h 1795210"/>
              <a:gd name="connsiteX1" fmla="*/ 356259 w 3681350"/>
              <a:gd name="connsiteY1" fmla="*/ 406243 h 1795210"/>
              <a:gd name="connsiteX2" fmla="*/ 688768 w 3681350"/>
              <a:gd name="connsiteY2" fmla="*/ 703126 h 1795210"/>
              <a:gd name="connsiteX3" fmla="*/ 890649 w 3681350"/>
              <a:gd name="connsiteY3" fmla="*/ 1344393 h 1795210"/>
              <a:gd name="connsiteX4" fmla="*/ 1278972 w 3681350"/>
              <a:gd name="connsiteY4" fmla="*/ 1795210 h 1795210"/>
              <a:gd name="connsiteX5" fmla="*/ 1733797 w 3681350"/>
              <a:gd name="connsiteY5" fmla="*/ 1332518 h 1795210"/>
              <a:gd name="connsiteX6" fmla="*/ 2066306 w 3681350"/>
              <a:gd name="connsiteY6" fmla="*/ 192487 h 1795210"/>
              <a:gd name="connsiteX7" fmla="*/ 2244436 w 3681350"/>
              <a:gd name="connsiteY7" fmla="*/ 26232 h 1795210"/>
              <a:gd name="connsiteX8" fmla="*/ 2375065 w 3681350"/>
              <a:gd name="connsiteY8" fmla="*/ 26232 h 1795210"/>
              <a:gd name="connsiteX9" fmla="*/ 2576945 w 3681350"/>
              <a:gd name="connsiteY9" fmla="*/ 275614 h 1795210"/>
              <a:gd name="connsiteX10" fmla="*/ 2719449 w 3681350"/>
              <a:gd name="connsiteY10" fmla="*/ 1071261 h 1795210"/>
              <a:gd name="connsiteX11" fmla="*/ 2909454 w 3681350"/>
              <a:gd name="connsiteY11" fmla="*/ 1522523 h 1795210"/>
              <a:gd name="connsiteX12" fmla="*/ 3384467 w 3681350"/>
              <a:gd name="connsiteY12" fmla="*/ 1320643 h 1795210"/>
              <a:gd name="connsiteX13" fmla="*/ 3681350 w 3681350"/>
              <a:gd name="connsiteY13" fmla="*/ 513121 h 1795210"/>
              <a:gd name="connsiteX0" fmla="*/ 0 w 3681350"/>
              <a:gd name="connsiteY0" fmla="*/ 842948 h 1875655"/>
              <a:gd name="connsiteX1" fmla="*/ 356259 w 3681350"/>
              <a:gd name="connsiteY1" fmla="*/ 486688 h 1875655"/>
              <a:gd name="connsiteX2" fmla="*/ 688768 w 3681350"/>
              <a:gd name="connsiteY2" fmla="*/ 783571 h 1875655"/>
              <a:gd name="connsiteX3" fmla="*/ 890649 w 3681350"/>
              <a:gd name="connsiteY3" fmla="*/ 1424838 h 1875655"/>
              <a:gd name="connsiteX4" fmla="*/ 1278972 w 3681350"/>
              <a:gd name="connsiteY4" fmla="*/ 1875655 h 1875655"/>
              <a:gd name="connsiteX5" fmla="*/ 1733797 w 3681350"/>
              <a:gd name="connsiteY5" fmla="*/ 1412963 h 1875655"/>
              <a:gd name="connsiteX6" fmla="*/ 2244436 w 3681350"/>
              <a:gd name="connsiteY6" fmla="*/ 106677 h 1875655"/>
              <a:gd name="connsiteX7" fmla="*/ 2375065 w 3681350"/>
              <a:gd name="connsiteY7" fmla="*/ 106677 h 1875655"/>
              <a:gd name="connsiteX8" fmla="*/ 2576945 w 3681350"/>
              <a:gd name="connsiteY8" fmla="*/ 356059 h 1875655"/>
              <a:gd name="connsiteX9" fmla="*/ 2719449 w 3681350"/>
              <a:gd name="connsiteY9" fmla="*/ 1151706 h 1875655"/>
              <a:gd name="connsiteX10" fmla="*/ 2909454 w 3681350"/>
              <a:gd name="connsiteY10" fmla="*/ 1602968 h 1875655"/>
              <a:gd name="connsiteX11" fmla="*/ 3384467 w 3681350"/>
              <a:gd name="connsiteY11" fmla="*/ 1401088 h 1875655"/>
              <a:gd name="connsiteX12" fmla="*/ 3681350 w 3681350"/>
              <a:gd name="connsiteY12" fmla="*/ 593566 h 1875655"/>
              <a:gd name="connsiteX0" fmla="*/ 0 w 3681350"/>
              <a:gd name="connsiteY0" fmla="*/ 796203 h 1828910"/>
              <a:gd name="connsiteX1" fmla="*/ 356259 w 3681350"/>
              <a:gd name="connsiteY1" fmla="*/ 439943 h 1828910"/>
              <a:gd name="connsiteX2" fmla="*/ 688768 w 3681350"/>
              <a:gd name="connsiteY2" fmla="*/ 736826 h 1828910"/>
              <a:gd name="connsiteX3" fmla="*/ 890649 w 3681350"/>
              <a:gd name="connsiteY3" fmla="*/ 1378093 h 1828910"/>
              <a:gd name="connsiteX4" fmla="*/ 1278972 w 3681350"/>
              <a:gd name="connsiteY4" fmla="*/ 1828910 h 1828910"/>
              <a:gd name="connsiteX5" fmla="*/ 1733797 w 3681350"/>
              <a:gd name="connsiteY5" fmla="*/ 1366218 h 1828910"/>
              <a:gd name="connsiteX6" fmla="*/ 2375065 w 3681350"/>
              <a:gd name="connsiteY6" fmla="*/ 59932 h 1828910"/>
              <a:gd name="connsiteX7" fmla="*/ 2576945 w 3681350"/>
              <a:gd name="connsiteY7" fmla="*/ 309314 h 1828910"/>
              <a:gd name="connsiteX8" fmla="*/ 2719449 w 3681350"/>
              <a:gd name="connsiteY8" fmla="*/ 1104961 h 1828910"/>
              <a:gd name="connsiteX9" fmla="*/ 2909454 w 3681350"/>
              <a:gd name="connsiteY9" fmla="*/ 1556223 h 1828910"/>
              <a:gd name="connsiteX10" fmla="*/ 3384467 w 3681350"/>
              <a:gd name="connsiteY10" fmla="*/ 1354343 h 1828910"/>
              <a:gd name="connsiteX11" fmla="*/ 3681350 w 3681350"/>
              <a:gd name="connsiteY11" fmla="*/ 546821 h 1828910"/>
              <a:gd name="connsiteX0" fmla="*/ 0 w 3681350"/>
              <a:gd name="connsiteY0" fmla="*/ 772905 h 1805612"/>
              <a:gd name="connsiteX1" fmla="*/ 356259 w 3681350"/>
              <a:gd name="connsiteY1" fmla="*/ 416645 h 1805612"/>
              <a:gd name="connsiteX2" fmla="*/ 688768 w 3681350"/>
              <a:gd name="connsiteY2" fmla="*/ 713528 h 1805612"/>
              <a:gd name="connsiteX3" fmla="*/ 890649 w 3681350"/>
              <a:gd name="connsiteY3" fmla="*/ 1354795 h 1805612"/>
              <a:gd name="connsiteX4" fmla="*/ 1278972 w 3681350"/>
              <a:gd name="connsiteY4" fmla="*/ 1805612 h 1805612"/>
              <a:gd name="connsiteX5" fmla="*/ 1733797 w 3681350"/>
              <a:gd name="connsiteY5" fmla="*/ 1342920 h 1805612"/>
              <a:gd name="connsiteX6" fmla="*/ 2375065 w 3681350"/>
              <a:gd name="connsiteY6" fmla="*/ 36634 h 1805612"/>
              <a:gd name="connsiteX7" fmla="*/ 2576945 w 3681350"/>
              <a:gd name="connsiteY7" fmla="*/ 286016 h 1805612"/>
              <a:gd name="connsiteX8" fmla="*/ 2719449 w 3681350"/>
              <a:gd name="connsiteY8" fmla="*/ 1081663 h 1805612"/>
              <a:gd name="connsiteX9" fmla="*/ 2909454 w 3681350"/>
              <a:gd name="connsiteY9" fmla="*/ 1532925 h 1805612"/>
              <a:gd name="connsiteX10" fmla="*/ 3384467 w 3681350"/>
              <a:gd name="connsiteY10" fmla="*/ 1331045 h 1805612"/>
              <a:gd name="connsiteX11" fmla="*/ 3681350 w 3681350"/>
              <a:gd name="connsiteY11" fmla="*/ 523523 h 1805612"/>
              <a:gd name="connsiteX0" fmla="*/ 0 w 3681350"/>
              <a:gd name="connsiteY0" fmla="*/ 736509 h 1769216"/>
              <a:gd name="connsiteX1" fmla="*/ 356259 w 3681350"/>
              <a:gd name="connsiteY1" fmla="*/ 380249 h 1769216"/>
              <a:gd name="connsiteX2" fmla="*/ 688768 w 3681350"/>
              <a:gd name="connsiteY2" fmla="*/ 677132 h 1769216"/>
              <a:gd name="connsiteX3" fmla="*/ 890649 w 3681350"/>
              <a:gd name="connsiteY3" fmla="*/ 1318399 h 1769216"/>
              <a:gd name="connsiteX4" fmla="*/ 1278972 w 3681350"/>
              <a:gd name="connsiteY4" fmla="*/ 1769216 h 1769216"/>
              <a:gd name="connsiteX5" fmla="*/ 1733797 w 3681350"/>
              <a:gd name="connsiteY5" fmla="*/ 1306524 h 1769216"/>
              <a:gd name="connsiteX6" fmla="*/ 2375065 w 3681350"/>
              <a:gd name="connsiteY6" fmla="*/ 238 h 1769216"/>
              <a:gd name="connsiteX7" fmla="*/ 2576945 w 3681350"/>
              <a:gd name="connsiteY7" fmla="*/ 249620 h 1769216"/>
              <a:gd name="connsiteX8" fmla="*/ 2719449 w 3681350"/>
              <a:gd name="connsiteY8" fmla="*/ 1045267 h 1769216"/>
              <a:gd name="connsiteX9" fmla="*/ 2909454 w 3681350"/>
              <a:gd name="connsiteY9" fmla="*/ 1496529 h 1769216"/>
              <a:gd name="connsiteX10" fmla="*/ 3384467 w 3681350"/>
              <a:gd name="connsiteY10" fmla="*/ 1294649 h 1769216"/>
              <a:gd name="connsiteX11" fmla="*/ 3681350 w 3681350"/>
              <a:gd name="connsiteY11" fmla="*/ 487127 h 1769216"/>
              <a:gd name="connsiteX0" fmla="*/ 0 w 3681350"/>
              <a:gd name="connsiteY0" fmla="*/ 737904 h 1770611"/>
              <a:gd name="connsiteX1" fmla="*/ 356259 w 3681350"/>
              <a:gd name="connsiteY1" fmla="*/ 381644 h 1770611"/>
              <a:gd name="connsiteX2" fmla="*/ 688768 w 3681350"/>
              <a:gd name="connsiteY2" fmla="*/ 678527 h 1770611"/>
              <a:gd name="connsiteX3" fmla="*/ 890649 w 3681350"/>
              <a:gd name="connsiteY3" fmla="*/ 1319794 h 1770611"/>
              <a:gd name="connsiteX4" fmla="*/ 1278972 w 3681350"/>
              <a:gd name="connsiteY4" fmla="*/ 1770611 h 1770611"/>
              <a:gd name="connsiteX5" fmla="*/ 1733797 w 3681350"/>
              <a:gd name="connsiteY5" fmla="*/ 1307919 h 1770611"/>
              <a:gd name="connsiteX6" fmla="*/ 2375065 w 3681350"/>
              <a:gd name="connsiteY6" fmla="*/ 1633 h 1770611"/>
              <a:gd name="connsiteX7" fmla="*/ 2719449 w 3681350"/>
              <a:gd name="connsiteY7" fmla="*/ 1046662 h 1770611"/>
              <a:gd name="connsiteX8" fmla="*/ 2909454 w 3681350"/>
              <a:gd name="connsiteY8" fmla="*/ 1497924 h 1770611"/>
              <a:gd name="connsiteX9" fmla="*/ 3384467 w 3681350"/>
              <a:gd name="connsiteY9" fmla="*/ 1296044 h 1770611"/>
              <a:gd name="connsiteX10" fmla="*/ 3681350 w 3681350"/>
              <a:gd name="connsiteY10" fmla="*/ 488522 h 1770611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37908 h 1770615"/>
              <a:gd name="connsiteX1" fmla="*/ 356259 w 3681350"/>
              <a:gd name="connsiteY1" fmla="*/ 381648 h 1770615"/>
              <a:gd name="connsiteX2" fmla="*/ 688768 w 3681350"/>
              <a:gd name="connsiteY2" fmla="*/ 678531 h 1770615"/>
              <a:gd name="connsiteX3" fmla="*/ 890649 w 3681350"/>
              <a:gd name="connsiteY3" fmla="*/ 1319798 h 1770615"/>
              <a:gd name="connsiteX4" fmla="*/ 1278972 w 3681350"/>
              <a:gd name="connsiteY4" fmla="*/ 1770615 h 1770615"/>
              <a:gd name="connsiteX5" fmla="*/ 1733797 w 3681350"/>
              <a:gd name="connsiteY5" fmla="*/ 1307923 h 1770615"/>
              <a:gd name="connsiteX6" fmla="*/ 2375065 w 3681350"/>
              <a:gd name="connsiteY6" fmla="*/ 1637 h 1770615"/>
              <a:gd name="connsiteX7" fmla="*/ 2719449 w 3681350"/>
              <a:gd name="connsiteY7" fmla="*/ 1046666 h 1770615"/>
              <a:gd name="connsiteX8" fmla="*/ 3000894 w 3681350"/>
              <a:gd name="connsiteY8" fmla="*/ 1509358 h 1770615"/>
              <a:gd name="connsiteX9" fmla="*/ 3384467 w 3681350"/>
              <a:gd name="connsiteY9" fmla="*/ 1296048 h 1770615"/>
              <a:gd name="connsiteX10" fmla="*/ 3681350 w 3681350"/>
              <a:gd name="connsiteY10" fmla="*/ 488526 h 1770615"/>
              <a:gd name="connsiteX0" fmla="*/ 0 w 3681350"/>
              <a:gd name="connsiteY0" fmla="*/ 746138 h 1778845"/>
              <a:gd name="connsiteX1" fmla="*/ 356259 w 3681350"/>
              <a:gd name="connsiteY1" fmla="*/ 389878 h 1778845"/>
              <a:gd name="connsiteX2" fmla="*/ 688768 w 3681350"/>
              <a:gd name="connsiteY2" fmla="*/ 686761 h 1778845"/>
              <a:gd name="connsiteX3" fmla="*/ 890649 w 3681350"/>
              <a:gd name="connsiteY3" fmla="*/ 1328028 h 1778845"/>
              <a:gd name="connsiteX4" fmla="*/ 1278972 w 3681350"/>
              <a:gd name="connsiteY4" fmla="*/ 1778845 h 1778845"/>
              <a:gd name="connsiteX5" fmla="*/ 1733797 w 3681350"/>
              <a:gd name="connsiteY5" fmla="*/ 1316153 h 1778845"/>
              <a:gd name="connsiteX6" fmla="*/ 2375065 w 3681350"/>
              <a:gd name="connsiteY6" fmla="*/ 9867 h 1778845"/>
              <a:gd name="connsiteX7" fmla="*/ 2662299 w 3681350"/>
              <a:gd name="connsiteY7" fmla="*/ 757716 h 1778845"/>
              <a:gd name="connsiteX8" fmla="*/ 3000894 w 3681350"/>
              <a:gd name="connsiteY8" fmla="*/ 1517588 h 1778845"/>
              <a:gd name="connsiteX9" fmla="*/ 3384467 w 3681350"/>
              <a:gd name="connsiteY9" fmla="*/ 1304278 h 1778845"/>
              <a:gd name="connsiteX10" fmla="*/ 3681350 w 3681350"/>
              <a:gd name="connsiteY10" fmla="*/ 496756 h 1778845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7440 h 1780147"/>
              <a:gd name="connsiteX1" fmla="*/ 356259 w 3681350"/>
              <a:gd name="connsiteY1" fmla="*/ 391180 h 1780147"/>
              <a:gd name="connsiteX2" fmla="*/ 688768 w 3681350"/>
              <a:gd name="connsiteY2" fmla="*/ 688063 h 1780147"/>
              <a:gd name="connsiteX3" fmla="*/ 890649 w 3681350"/>
              <a:gd name="connsiteY3" fmla="*/ 1329330 h 1780147"/>
              <a:gd name="connsiteX4" fmla="*/ 1278972 w 3681350"/>
              <a:gd name="connsiteY4" fmla="*/ 1780147 h 1780147"/>
              <a:gd name="connsiteX5" fmla="*/ 1733797 w 3681350"/>
              <a:gd name="connsiteY5" fmla="*/ 1317455 h 1780147"/>
              <a:gd name="connsiteX6" fmla="*/ 2375065 w 3681350"/>
              <a:gd name="connsiteY6" fmla="*/ 11169 h 1780147"/>
              <a:gd name="connsiteX7" fmla="*/ 2662299 w 3681350"/>
              <a:gd name="connsiteY7" fmla="*/ 759018 h 1780147"/>
              <a:gd name="connsiteX8" fmla="*/ 3000894 w 3681350"/>
              <a:gd name="connsiteY8" fmla="*/ 1518890 h 1780147"/>
              <a:gd name="connsiteX9" fmla="*/ 3384467 w 3681350"/>
              <a:gd name="connsiteY9" fmla="*/ 1305580 h 1780147"/>
              <a:gd name="connsiteX10" fmla="*/ 3681350 w 3681350"/>
              <a:gd name="connsiteY10" fmla="*/ 498058 h 1780147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688768 w 3681350"/>
              <a:gd name="connsiteY2" fmla="*/ 686349 h 1778433"/>
              <a:gd name="connsiteX3" fmla="*/ 890649 w 3681350"/>
              <a:gd name="connsiteY3" fmla="*/ 1327616 h 1778433"/>
              <a:gd name="connsiteX4" fmla="*/ 1278972 w 3681350"/>
              <a:gd name="connsiteY4" fmla="*/ 1778433 h 1778433"/>
              <a:gd name="connsiteX5" fmla="*/ 1733797 w 3681350"/>
              <a:gd name="connsiteY5" fmla="*/ 1315741 h 1778433"/>
              <a:gd name="connsiteX6" fmla="*/ 2375065 w 3681350"/>
              <a:gd name="connsiteY6" fmla="*/ 9455 h 1778433"/>
              <a:gd name="connsiteX7" fmla="*/ 2708019 w 3681350"/>
              <a:gd name="connsiteY7" fmla="*/ 791594 h 1778433"/>
              <a:gd name="connsiteX8" fmla="*/ 3000894 w 3681350"/>
              <a:gd name="connsiteY8" fmla="*/ 1517176 h 1778433"/>
              <a:gd name="connsiteX9" fmla="*/ 3384467 w 3681350"/>
              <a:gd name="connsiteY9" fmla="*/ 1303866 h 1778433"/>
              <a:gd name="connsiteX10" fmla="*/ 3681350 w 3681350"/>
              <a:gd name="connsiteY10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90649 w 3681350"/>
              <a:gd name="connsiteY2" fmla="*/ 132761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  <a:gd name="connsiteX0" fmla="*/ 0 w 3681350"/>
              <a:gd name="connsiteY0" fmla="*/ 745726 h 1778433"/>
              <a:gd name="connsiteX1" fmla="*/ 356259 w 3681350"/>
              <a:gd name="connsiteY1" fmla="*/ 389466 h 1778433"/>
              <a:gd name="connsiteX2" fmla="*/ 856359 w 3681350"/>
              <a:gd name="connsiteY2" fmla="*/ 1007576 h 1778433"/>
              <a:gd name="connsiteX3" fmla="*/ 1278972 w 3681350"/>
              <a:gd name="connsiteY3" fmla="*/ 1778433 h 1778433"/>
              <a:gd name="connsiteX4" fmla="*/ 1733797 w 3681350"/>
              <a:gd name="connsiteY4" fmla="*/ 1315741 h 1778433"/>
              <a:gd name="connsiteX5" fmla="*/ 2375065 w 3681350"/>
              <a:gd name="connsiteY5" fmla="*/ 9455 h 1778433"/>
              <a:gd name="connsiteX6" fmla="*/ 2708019 w 3681350"/>
              <a:gd name="connsiteY6" fmla="*/ 791594 h 1778433"/>
              <a:gd name="connsiteX7" fmla="*/ 3000894 w 3681350"/>
              <a:gd name="connsiteY7" fmla="*/ 1517176 h 1778433"/>
              <a:gd name="connsiteX8" fmla="*/ 3384467 w 3681350"/>
              <a:gd name="connsiteY8" fmla="*/ 1303866 h 1778433"/>
              <a:gd name="connsiteX9" fmla="*/ 3681350 w 3681350"/>
              <a:gd name="connsiteY9" fmla="*/ 496344 h 177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350" h="1778433">
                <a:moveTo>
                  <a:pt x="0" y="745726"/>
                </a:moveTo>
                <a:cubicBezTo>
                  <a:pt x="120732" y="572544"/>
                  <a:pt x="213533" y="345824"/>
                  <a:pt x="356259" y="389466"/>
                </a:cubicBezTo>
                <a:cubicBezTo>
                  <a:pt x="498985" y="433108"/>
                  <a:pt x="702574" y="661782"/>
                  <a:pt x="856359" y="1007576"/>
                </a:cubicBezTo>
                <a:cubicBezTo>
                  <a:pt x="1010144" y="1353370"/>
                  <a:pt x="1048145" y="1762352"/>
                  <a:pt x="1278972" y="1778433"/>
                </a:cubicBezTo>
                <a:cubicBezTo>
                  <a:pt x="1522367" y="1753594"/>
                  <a:pt x="1551115" y="1610571"/>
                  <a:pt x="1733797" y="1315741"/>
                </a:cubicBezTo>
                <a:cubicBezTo>
                  <a:pt x="1916479" y="1020911"/>
                  <a:pt x="2212695" y="96813"/>
                  <a:pt x="2375065" y="9455"/>
                </a:cubicBezTo>
                <a:cubicBezTo>
                  <a:pt x="2537435" y="-77903"/>
                  <a:pt x="2603714" y="460297"/>
                  <a:pt x="2708019" y="791594"/>
                </a:cubicBezTo>
                <a:cubicBezTo>
                  <a:pt x="2812324" y="1122891"/>
                  <a:pt x="2888153" y="1431797"/>
                  <a:pt x="3000894" y="1517176"/>
                </a:cubicBezTo>
                <a:cubicBezTo>
                  <a:pt x="3113635" y="1602555"/>
                  <a:pt x="3255818" y="1472100"/>
                  <a:pt x="3384467" y="1303866"/>
                </a:cubicBezTo>
                <a:cubicBezTo>
                  <a:pt x="3513116" y="1135632"/>
                  <a:pt x="3597233" y="815988"/>
                  <a:pt x="3681350" y="496344"/>
                </a:cubicBezTo>
              </a:path>
            </a:pathLst>
          </a:custGeom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6"/>
          </a:p>
        </p:txBody>
      </p:sp>
      <p:sp>
        <p:nvSpPr>
          <p:cNvPr id="13" name="TextBox 12"/>
          <p:cNvSpPr txBox="1"/>
          <p:nvPr/>
        </p:nvSpPr>
        <p:spPr>
          <a:xfrm>
            <a:off x="7258269" y="3291699"/>
            <a:ext cx="2212144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>
                <a:solidFill>
                  <a:srgbClr val="FF0000"/>
                </a:solidFill>
              </a:rPr>
              <a:t>at local optima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330" y="3415726"/>
            <a:ext cx="265600" cy="29978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696206" y="3105973"/>
            <a:ext cx="1117454" cy="309753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88914" y="3580901"/>
            <a:ext cx="1" cy="2476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23802" y="4409154"/>
            <a:ext cx="2471639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>
                <a:solidFill>
                  <a:srgbClr val="FF0000"/>
                </a:solidFill>
              </a:rPr>
              <a:t>Current value of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5" y="4522245"/>
            <a:ext cx="265600" cy="299786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359710" y="3828522"/>
            <a:ext cx="2031735" cy="580631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795" y="4242489"/>
            <a:ext cx="4368230" cy="105009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B1AF08B-31CA-A7AC-B222-E1CE95DAF544}"/>
              </a:ext>
            </a:extLst>
          </p:cNvPr>
          <p:cNvSpPr txBox="1">
            <a:spLocks noChangeArrowheads="1"/>
          </p:cNvSpPr>
          <p:nvPr/>
        </p:nvSpPr>
        <p:spPr>
          <a:xfrm>
            <a:off x="609520" y="72662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Gradient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Descent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43880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4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1" y="1174930"/>
            <a:ext cx="5850914" cy="43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2971773" y="745144"/>
              <a:ext cx="7394397" cy="4358792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62413" y="735783"/>
                <a:ext cx="7413117" cy="43775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15328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1" y="1174931"/>
            <a:ext cx="5850914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tr-TR" dirty="0"/>
              <a:t>Machine</a:t>
            </a:r>
            <a:r>
              <a:rPr lang="en-US" dirty="0"/>
              <a:t>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493322-AC9D-3E2E-0EAF-189EBA3C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1384787"/>
            <a:ext cx="5616624" cy="52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2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9393817" y="3892094"/>
              <a:ext cx="152140" cy="248128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84443" y="3882731"/>
                <a:ext cx="170887" cy="266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1901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77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775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673" y="890125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34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81696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24" y="877708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108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26" y="877708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50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51" y="890125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953" y="894662"/>
            <a:ext cx="687540" cy="29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41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4739" y="1201849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760" y="1174931"/>
            <a:ext cx="5850913" cy="43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44" y="280604"/>
            <a:ext cx="905138" cy="4083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7455" y="772707"/>
            <a:ext cx="5341655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(for fixed           , this is a function of x)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43" y="902727"/>
            <a:ext cx="692431" cy="2971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41" y="280604"/>
            <a:ext cx="1435421" cy="408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3491" y="772707"/>
            <a:ext cx="4999382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6" dirty="0"/>
              <a:t>(function of the parameters            )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624" y="894868"/>
            <a:ext cx="687540" cy="292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" name="Ink 1"/>
              <p14:cNvContentPartPr/>
              <p14:nvPr/>
            </p14:nvContentPartPr>
            <p14:xfrm>
              <a:off x="1000190" y="2652415"/>
              <a:ext cx="8060070" cy="2928579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0830" y="2643055"/>
                <a:ext cx="8078790" cy="29472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180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/>
              <a:t>Multiple </a:t>
            </a:r>
            <a:r>
              <a:rPr lang="tr-TR" sz="4800" b="1" dirty="0" err="1"/>
              <a:t>Linear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br>
              <a:rPr lang="tr-TR" dirty="0"/>
            </a:br>
            <a:r>
              <a:rPr lang="tr-TR" dirty="0"/>
              <a:t>(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r>
              <a:rPr lang="tr-TR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180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F320626-5444-D7FE-BD8A-851D7EB2C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dirty="0">
                <a:solidFill>
                  <a:schemeClr val="tx1"/>
                </a:solidFill>
                <a:cs typeface="+mn-cs"/>
              </a:rPr>
              <a:t>Multiple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Linear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3C82D9F-8A45-8174-7BF2-1A1FAE49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02" y="1629594"/>
            <a:ext cx="8315325" cy="809625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E244A773-C03F-8F7B-DDE7-D96D0E15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726" y="2719290"/>
            <a:ext cx="8229600" cy="10668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D8D387F-04A2-CB3E-6D72-6E1559CDC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9702" y="3786090"/>
            <a:ext cx="7128792" cy="26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299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46097"/>
              </p:ext>
            </p:extLst>
          </p:nvPr>
        </p:nvGraphicFramePr>
        <p:xfrm>
          <a:off x="849085" y="1158495"/>
          <a:ext cx="8533288" cy="294625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2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3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3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0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31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666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u="none" strike="noStrike" dirty="0">
                          <a:effectLst/>
                          <a:latin typeface="+mj-lt"/>
                        </a:rPr>
                        <a:t>Size</a:t>
                      </a:r>
                      <a:r>
                        <a:rPr lang="en-US" sz="2100" b="1" u="none" strike="noStrike" baseline="0" dirty="0">
                          <a:effectLst/>
                          <a:latin typeface="+mj-lt"/>
                        </a:rPr>
                        <a:t> (</a:t>
                      </a:r>
                      <a:r>
                        <a:rPr lang="en-US" sz="2100" b="1" u="none" strike="noStrike" dirty="0">
                          <a:effectLst/>
                          <a:latin typeface="+mj-lt"/>
                        </a:rPr>
                        <a:t>feet</a:t>
                      </a:r>
                      <a:r>
                        <a:rPr lang="en-US" sz="2100" b="1" u="none" strike="noStrike" baseline="30000" dirty="0">
                          <a:effectLst/>
                          <a:latin typeface="+mj-lt"/>
                        </a:rPr>
                        <a:t>2</a:t>
                      </a:r>
                      <a:r>
                        <a:rPr lang="en-US" sz="2100" b="1" u="none" strike="noStrike" baseline="0" dirty="0"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2100" b="1" u="none" strike="noStrike" baseline="0" dirty="0"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</a:t>
                      </a:r>
                      <a:r>
                        <a:rPr lang="tr-TR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bedrooms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of</a:t>
                      </a:r>
                      <a:r>
                        <a:rPr lang="tr-TR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  </a:t>
                      </a:r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floors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of home</a:t>
                      </a:r>
                      <a:r>
                        <a:rPr lang="tr-TR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     </a:t>
                      </a:r>
                      <a:r>
                        <a:rPr lang="en-US" sz="21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(years)</a:t>
                      </a: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j-lt"/>
                        </a:rPr>
                        <a:t>30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10159" marR="10159" marT="10159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…</a:t>
                      </a:r>
                    </a:p>
                  </a:txBody>
                  <a:tcPr marL="10159" marR="10159" marT="1015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9702" y="4253420"/>
            <a:ext cx="9007867" cy="1976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33"/>
              </a:spcAft>
            </a:pPr>
            <a:r>
              <a:rPr lang="en-US" sz="2666" dirty="0"/>
              <a:t>Notation:</a:t>
            </a:r>
          </a:p>
          <a:p>
            <a:pPr lvl="2">
              <a:spcAft>
                <a:spcPts val="533"/>
              </a:spcAft>
            </a:pPr>
            <a:r>
              <a:rPr lang="en-US" sz="2666" dirty="0"/>
              <a:t>= number of features</a:t>
            </a:r>
          </a:p>
          <a:p>
            <a:pPr lvl="2">
              <a:spcAft>
                <a:spcPts val="933"/>
              </a:spcAft>
            </a:pPr>
            <a:r>
              <a:rPr lang="en-US" sz="2666" dirty="0"/>
              <a:t>= input (features) of        training example.</a:t>
            </a:r>
          </a:p>
          <a:p>
            <a:pPr lvl="2">
              <a:spcAft>
                <a:spcPts val="933"/>
              </a:spcAft>
            </a:pPr>
            <a:r>
              <a:rPr lang="en-US" sz="2666" dirty="0"/>
              <a:t>= value of feature    in        training example.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9" y="4911162"/>
            <a:ext cx="185396" cy="1523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6" y="5271356"/>
            <a:ext cx="467299" cy="307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93" y="5721283"/>
            <a:ext cx="467299" cy="500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70" y="5271356"/>
            <a:ext cx="358093" cy="2895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542" y="5789455"/>
            <a:ext cx="358093" cy="28952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974" y="5825410"/>
            <a:ext cx="139682" cy="292062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CF8C0D4-6ADA-5BF0-9A99-B750ED9B0D25}"/>
              </a:ext>
            </a:extLst>
          </p:cNvPr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>
                <a:solidFill>
                  <a:schemeClr val="tx1"/>
                </a:solidFill>
                <a:cs typeface="+mn-cs"/>
              </a:rPr>
              <a:t>Multiple Linear 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73118096-210E-861C-B2B9-9C94783EA460}"/>
                  </a:ext>
                </a:extLst>
              </p:cNvPr>
              <p:cNvSpPr txBox="1"/>
              <p:nvPr/>
            </p:nvSpPr>
            <p:spPr>
              <a:xfrm>
                <a:off x="2848534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73118096-210E-861C-B2B9-9C94783EA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534" y="1631325"/>
                <a:ext cx="509883" cy="630942"/>
              </a:xfrm>
              <a:prstGeom prst="rect">
                <a:avLst/>
              </a:prstGeom>
              <a:blipFill>
                <a:blip r:embed="rId14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0F52EACC-1FBB-DB8A-6AEE-853B50A835F6}"/>
                  </a:ext>
                </a:extLst>
              </p:cNvPr>
              <p:cNvSpPr txBox="1"/>
              <p:nvPr/>
            </p:nvSpPr>
            <p:spPr>
              <a:xfrm>
                <a:off x="1201995" y="1583897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 xmlns="">
          <p:sp>
            <p:nvSpPr>
              <p:cNvPr id="7" name="Metin kutusu 6">
                <a:extLst>
                  <a:ext uri="{FF2B5EF4-FFF2-40B4-BE49-F238E27FC236}">
                    <a16:creationId xmlns:a16="http://schemas.microsoft.com/office/drawing/2014/main" id="{0F52EACC-1FBB-DB8A-6AEE-853B50A83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995" y="1583897"/>
                <a:ext cx="509883" cy="63094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19B08CA-CDAE-A498-C0AE-58ADF00823E6}"/>
                  </a:ext>
                </a:extLst>
              </p:cNvPr>
              <p:cNvSpPr txBox="1"/>
              <p:nvPr/>
            </p:nvSpPr>
            <p:spPr>
              <a:xfrm>
                <a:off x="6113203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 xmlns="">
          <p:sp>
            <p:nvSpPr>
              <p:cNvPr id="8" name="Metin kutusu 7">
                <a:extLst>
                  <a:ext uri="{FF2B5EF4-FFF2-40B4-BE49-F238E27FC236}">
                    <a16:creationId xmlns:a16="http://schemas.microsoft.com/office/drawing/2014/main" id="{E19B08CA-CDAE-A498-C0AE-58ADF0082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03" y="1631325"/>
                <a:ext cx="509883" cy="630942"/>
              </a:xfrm>
              <a:prstGeom prst="rect">
                <a:avLst/>
              </a:prstGeom>
              <a:blipFill>
                <a:blip r:embed="rId16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A440C878-2938-0E57-EF60-14685B274FC0}"/>
                  </a:ext>
                </a:extLst>
              </p:cNvPr>
              <p:cNvSpPr txBox="1"/>
              <p:nvPr/>
            </p:nvSpPr>
            <p:spPr>
              <a:xfrm>
                <a:off x="4330600" y="1631325"/>
                <a:ext cx="509883" cy="630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3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tr-TR" sz="35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tr-TR" sz="3500" dirty="0"/>
              </a:p>
            </p:txBody>
          </p:sp>
        </mc:Choice>
        <mc:Fallback xmlns="">
          <p:sp>
            <p:nvSpPr>
              <p:cNvPr id="9" name="Metin kutusu 8">
                <a:extLst>
                  <a:ext uri="{FF2B5EF4-FFF2-40B4-BE49-F238E27FC236}">
                    <a16:creationId xmlns:a16="http://schemas.microsoft.com/office/drawing/2014/main" id="{A440C878-2938-0E57-EF60-14685B274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600" y="1631325"/>
                <a:ext cx="509883" cy="630942"/>
              </a:xfrm>
              <a:prstGeom prst="rect">
                <a:avLst/>
              </a:prstGeom>
              <a:blipFill>
                <a:blip r:embed="rId17"/>
                <a:stretch>
                  <a:fillRect r="-23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Metin kutusu 9">
            <a:extLst>
              <a:ext uri="{FF2B5EF4-FFF2-40B4-BE49-F238E27FC236}">
                <a16:creationId xmlns:a16="http://schemas.microsoft.com/office/drawing/2014/main" id="{8C7F75D7-EFE3-0A42-EE6D-ABF8C54D782B}"/>
              </a:ext>
            </a:extLst>
          </p:cNvPr>
          <p:cNvSpPr txBox="1"/>
          <p:nvPr/>
        </p:nvSpPr>
        <p:spPr>
          <a:xfrm>
            <a:off x="8111430" y="1605538"/>
            <a:ext cx="50988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5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71565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EAE11B13-5489-02ED-310B-E8A9E830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en-US" dirty="0"/>
              <a:t>Machine Learning </a:t>
            </a:r>
            <a:r>
              <a:rPr lang="tr-TR" altLang="en-US" dirty="0" err="1"/>
              <a:t>Problems</a:t>
            </a:r>
            <a:endParaRPr lang="en-US" altLang="en-US" dirty="0"/>
          </a:p>
        </p:txBody>
      </p:sp>
      <p:pic>
        <p:nvPicPr>
          <p:cNvPr id="49156" name="Picture 2" descr="C:\Users\hays\Desktop\143 Computer Vision\slides\07\machine_learning_spectrum.png">
            <a:extLst>
              <a:ext uri="{FF2B5EF4-FFF2-40B4-BE49-F238E27FC236}">
                <a16:creationId xmlns:a16="http://schemas.microsoft.com/office/drawing/2014/main" id="{C73D7225-81AA-7025-49BD-EFB756D8B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7"/>
          <a:stretch/>
        </p:blipFill>
        <p:spPr bwMode="auto">
          <a:xfrm>
            <a:off x="838622" y="1197546"/>
            <a:ext cx="10369152" cy="5662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68" y="3937728"/>
            <a:ext cx="7825737" cy="47644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606" y="2324864"/>
            <a:ext cx="10361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Multivariate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4731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496494" y="4774570"/>
            <a:ext cx="486600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(simultaneously update             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6347" y="277628"/>
            <a:ext cx="4785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Descent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520" y="1536429"/>
            <a:ext cx="355553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Repeat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520" y="1003019"/>
            <a:ext cx="477457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Previously (n=1):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46" y="2045674"/>
            <a:ext cx="4473120" cy="8319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779" y="4880610"/>
            <a:ext cx="644568" cy="2765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037" y="1611308"/>
            <a:ext cx="146285" cy="40533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0" y="5461530"/>
            <a:ext cx="146285" cy="405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01" y="3816839"/>
            <a:ext cx="4930261" cy="8319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741" y="3223826"/>
            <a:ext cx="969138" cy="409141"/>
          </a:xfrm>
          <a:prstGeom prst="rect">
            <a:avLst/>
          </a:prstGeom>
        </p:spPr>
      </p:pic>
      <p:sp>
        <p:nvSpPr>
          <p:cNvPr id="16" name="Right Brace 15"/>
          <p:cNvSpPr/>
          <p:nvPr/>
        </p:nvSpPr>
        <p:spPr>
          <a:xfrm rot="5400000">
            <a:off x="4178772" y="1713359"/>
            <a:ext cx="179047" cy="2746146"/>
          </a:xfrm>
          <a:prstGeom prst="rightBrace">
            <a:avLst>
              <a:gd name="adj1" fmla="val 47916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666"/>
          </a:p>
        </p:txBody>
      </p:sp>
      <p:cxnSp>
        <p:nvCxnSpPr>
          <p:cNvPr id="19" name="Straight Connector 18"/>
          <p:cNvCxnSpPr/>
          <p:nvPr/>
        </p:nvCxnSpPr>
        <p:spPr>
          <a:xfrm>
            <a:off x="6247586" y="179018"/>
            <a:ext cx="0" cy="65015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50760" y="77431"/>
            <a:ext cx="477457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New algorithm               :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048" y="190994"/>
            <a:ext cx="916567" cy="3062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38061" y="585365"/>
            <a:ext cx="3555537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6" dirty="0"/>
              <a:t>Repeat</a:t>
            </a:r>
            <a:endParaRPr lang="en-US" sz="3200" dirty="0"/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578" y="660244"/>
            <a:ext cx="146285" cy="4053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6" y="2921860"/>
            <a:ext cx="146285" cy="4053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94" y="1346242"/>
            <a:ext cx="4914260" cy="8319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343325" y="2243848"/>
            <a:ext cx="366474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(simultaneously update        for      </a:t>
            </a:r>
          </a:p>
          <a:p>
            <a:r>
              <a:rPr lang="en-US" sz="2133" dirty="0"/>
              <a:t>                        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5" y="2343912"/>
            <a:ext cx="223999" cy="306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538" y="2743333"/>
            <a:ext cx="1379548" cy="23568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6501553" y="3520769"/>
            <a:ext cx="5282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96" y="3632967"/>
            <a:ext cx="4879975" cy="831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4629534"/>
            <a:ext cx="4879975" cy="8319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5543815"/>
            <a:ext cx="4879975" cy="83199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23" y="6505969"/>
            <a:ext cx="253332" cy="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5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/>
      <p:bldP spid="3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Gradient descent for linear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Repeat until convergence{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Update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simultaneously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9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s://cdn-images-1.medium.com/max/1600/1*2KAInY20QPhkLCJ8jWVLJ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018" y="1826628"/>
            <a:ext cx="5330394" cy="399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79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091" y="1826627"/>
                <a:ext cx="10514231" cy="4755106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“Batch”: Each step of gradient descent uses all the training examples</a:t>
                </a:r>
              </a:p>
              <a:p>
                <a:pPr marL="0" indent="0">
                  <a:buNone/>
                </a:pPr>
                <a:r>
                  <a:rPr lang="en-US" dirty="0"/>
                  <a:t>Repeat until convergence{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≔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}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091" y="1826627"/>
                <a:ext cx="10514231" cy="4755106"/>
              </a:xfrm>
              <a:blipFill>
                <a:blip r:embed="rId2"/>
                <a:stretch>
                  <a:fillRect l="-986" t="-1026" b="-1153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214886" y="5013970"/>
            <a:ext cx="436759" cy="5182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47681" y="3385839"/>
            <a:ext cx="436759" cy="5182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604995" y="2801140"/>
                <a:ext cx="5585418" cy="584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200" dirty="0"/>
                  <a:t>: Number of training examples</a:t>
                </a: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995" y="2801140"/>
                <a:ext cx="5585418" cy="584699"/>
              </a:xfrm>
              <a:prstGeom prst="rect">
                <a:avLst/>
              </a:prstGeom>
              <a:blipFill>
                <a:blip r:embed="rId3"/>
                <a:stretch>
                  <a:fillRect t="-12632" r="-872" b="-357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74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Gradient descent in practice: 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Automatic convergence test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too small: slow convergence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too large: may not converge</a:t>
                </a:r>
              </a:p>
              <a:p>
                <a:endParaRPr lang="en-US" dirty="0"/>
              </a:p>
              <a:p>
                <a:r>
                  <a:rPr lang="en-US" dirty="0"/>
                  <a:t>To choose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try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0.001, … 0.01, …, 0.1, … , 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s231n.github.io/assets/nn3/learningrates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907" y="1691709"/>
            <a:ext cx="5056415" cy="456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333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tr-TR" sz="4800" b="1" dirty="0" err="1"/>
              <a:t>Polynomial</a:t>
            </a:r>
            <a:r>
              <a:rPr lang="tr-TR" sz="4800" b="1" dirty="0"/>
              <a:t> </a:t>
            </a:r>
            <a:r>
              <a:rPr lang="tr-TR" sz="4800" b="1" dirty="0" err="1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70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CF8C0D4-6ADA-5BF0-9A99-B750ED9B0D25}"/>
              </a:ext>
            </a:extLst>
          </p:cNvPr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Polynomial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6411A274-44FD-FC3B-F25B-AD60BAF9D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90" y="1197546"/>
            <a:ext cx="5924808" cy="35283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7CE822-EE0C-12A5-8601-79578F4F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787" y="1341562"/>
            <a:ext cx="4871387" cy="365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490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8CF8C0D4-6ADA-5BF0-9A99-B750ED9B0D25}"/>
              </a:ext>
            </a:extLst>
          </p:cNvPr>
          <p:cNvSpPr txBox="1">
            <a:spLocks noChangeArrowheads="1"/>
          </p:cNvSpPr>
          <p:nvPr/>
        </p:nvSpPr>
        <p:spPr>
          <a:xfrm>
            <a:off x="429550" y="104963"/>
            <a:ext cx="10971372" cy="7970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38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tr-TR" altLang="tr-TR" dirty="0" err="1">
                <a:solidFill>
                  <a:schemeClr val="tx1"/>
                </a:solidFill>
                <a:cs typeface="+mn-cs"/>
              </a:rPr>
              <a:t>Polynomial</a:t>
            </a:r>
            <a:r>
              <a:rPr lang="tr-TR" altLang="tr-TR" dirty="0">
                <a:solidFill>
                  <a:schemeClr val="tx1"/>
                </a:solidFill>
                <a:cs typeface="+mn-cs"/>
              </a:rPr>
              <a:t> </a:t>
            </a:r>
            <a:r>
              <a:rPr lang="tr-TR" altLang="tr-TR" dirty="0" err="1">
                <a:solidFill>
                  <a:schemeClr val="tx1"/>
                </a:solidFill>
                <a:cs typeface="+mn-cs"/>
              </a:rPr>
              <a:t>Regression</a:t>
            </a:r>
            <a:endParaRPr lang="en-US" altLang="tr-TR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A9AB44-FAC8-8F60-498F-C92480787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853" y="1053330"/>
            <a:ext cx="6977559" cy="523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80422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 prices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frontage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depth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Area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frontage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depth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16" y="1691708"/>
            <a:ext cx="4235090" cy="31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8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endParaRPr lang="en-US" sz="3600" dirty="0"/>
              </a:p>
              <a:p>
                <a:pPr marL="0" indent="0">
                  <a:buNone/>
                </a:pPr>
                <a:endParaRPr lang="en-US" sz="3600" dirty="0"/>
              </a:p>
              <a:p>
                <a:endParaRPr lang="tr-TR" sz="3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r>
                  <a:rPr lang="en-US" sz="3600" dirty="0"/>
                  <a:t>             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𝑠𝑖𝑧𝑒</m:t>
                        </m:r>
                      </m:e>
                    </m:d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p>
                      <m:sSup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 dirty="0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</m:d>
                      </m:e>
                      <m:sup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38091" y="1826628"/>
            <a:ext cx="5910746" cy="2983617"/>
            <a:chOff x="2371383" y="2613497"/>
            <a:chExt cx="6934101" cy="3500186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37730" y="2796124"/>
              <a:ext cx="0" cy="2782198"/>
            </a:xfrm>
            <a:prstGeom prst="line">
              <a:avLst/>
            </a:prstGeom>
            <a:ln w="38100"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flipV="1">
              <a:off x="3284511" y="5177395"/>
              <a:ext cx="6020973" cy="1"/>
            </a:xfrm>
            <a:prstGeom prst="line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Multiply 6"/>
            <p:cNvSpPr/>
            <p:nvPr/>
          </p:nvSpPr>
          <p:spPr>
            <a:xfrm>
              <a:off x="3967290" y="453120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71383" y="2613497"/>
              <a:ext cx="966622" cy="6137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Price ($)</a:t>
              </a:r>
              <a:br>
                <a:rPr lang="en-US" sz="1400" dirty="0"/>
              </a:br>
              <a:r>
                <a:rPr lang="en-US" sz="1400" dirty="0"/>
                <a:t>in 1000’s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3651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2414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132394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04736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946527" y="5024787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4097265" y="5330002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500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15055" y="5330002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1000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06022" y="5330002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1500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720994" y="5324690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2000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635967" y="5335173"/>
              <a:ext cx="645317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2500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 rot="16200000">
              <a:off x="3537730" y="4630066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>
              <a:off x="3537730" y="4191905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>
              <a:off x="3537730" y="3746410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>
              <a:off x="3537730" y="3288912"/>
              <a:ext cx="0" cy="305216"/>
            </a:xfrm>
            <a:prstGeom prst="lin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2810450" y="4591803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100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815589" y="4171400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200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810450" y="3693936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300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10450" y="3259829"/>
              <a:ext cx="538141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400</a:t>
              </a:r>
            </a:p>
          </p:txBody>
        </p:sp>
        <p:sp>
          <p:nvSpPr>
            <p:cNvPr id="27" name="Multiply 26"/>
            <p:cNvSpPr/>
            <p:nvPr/>
          </p:nvSpPr>
          <p:spPr>
            <a:xfrm>
              <a:off x="4513277" y="368314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8" name="Multiply 27"/>
            <p:cNvSpPr/>
            <p:nvPr/>
          </p:nvSpPr>
          <p:spPr>
            <a:xfrm>
              <a:off x="5243688" y="3101183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29" name="Multiply 28"/>
            <p:cNvSpPr/>
            <p:nvPr/>
          </p:nvSpPr>
          <p:spPr>
            <a:xfrm>
              <a:off x="5641190" y="332628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0" name="Multiply 29"/>
            <p:cNvSpPr/>
            <p:nvPr/>
          </p:nvSpPr>
          <p:spPr>
            <a:xfrm>
              <a:off x="6279985" y="2898274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1" name="Multiply 30"/>
            <p:cNvSpPr/>
            <p:nvPr/>
          </p:nvSpPr>
          <p:spPr>
            <a:xfrm>
              <a:off x="6701535" y="3107858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2" name="Multiply 31"/>
            <p:cNvSpPr/>
            <p:nvPr/>
          </p:nvSpPr>
          <p:spPr>
            <a:xfrm>
              <a:off x="6121003" y="3290901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3" name="Multiply 32"/>
            <p:cNvSpPr/>
            <p:nvPr/>
          </p:nvSpPr>
          <p:spPr>
            <a:xfrm>
              <a:off x="7109151" y="268907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4" name="Multiply 33"/>
            <p:cNvSpPr/>
            <p:nvPr/>
          </p:nvSpPr>
          <p:spPr>
            <a:xfrm>
              <a:off x="7616508" y="2867537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5" name="Multiply 34"/>
            <p:cNvSpPr/>
            <p:nvPr/>
          </p:nvSpPr>
          <p:spPr>
            <a:xfrm>
              <a:off x="4350351" y="4193905"/>
              <a:ext cx="345831" cy="431746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579300" y="5752666"/>
              <a:ext cx="1334333" cy="3610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Size in feet^2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Rectangle 36"/>
              <p:cNvSpPr/>
              <p:nvPr/>
            </p:nvSpPr>
            <p:spPr>
              <a:xfrm>
                <a:off x="8909184" y="3211280"/>
                <a:ext cx="2508180" cy="17540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600" dirty="0"/>
                  <a:t> = (size)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600" dirty="0"/>
                  <a:t> = (size)^2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3600" dirty="0"/>
                  <a:t> = (size)^3</a:t>
                </a:r>
              </a:p>
            </p:txBody>
          </p:sp>
        </mc:Choice>
        <mc:Fallback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184" y="3211280"/>
                <a:ext cx="2508180" cy="1754098"/>
              </a:xfrm>
              <a:prstGeom prst="rect">
                <a:avLst/>
              </a:prstGeom>
              <a:blipFill>
                <a:blip r:embed="rId3"/>
                <a:stretch>
                  <a:fillRect t="-5556" r="-5825" b="-121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3293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1 := \theta_1 - \alpha \frac{1}{m} \sum^{m}_{i=1} (h_\theta (x^{(i)}) - y^{(i)})x^{(i)}$&#10;&#10;\end{document}"/>
  <p:tag name="IGUANATEXSIZE" val="18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0} J(\theta)&#10;$&#10;&#10;\end{document}"/>
  <p:tag name="IGUANATEXSIZE" val="1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n \geq 1)&#10;$&#10;&#10;\end{document}"/>
  <p:tag name="IGUANATEXSIZE" val="1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j := \theta_j - &#10;\alpha \frac{1}{m} \sum^{m}_{i=1} (h_\theta (x^{(i)}) - y^{(i)})x^{(i)}_j$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j$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 = 0, \dots, n$&#10;&#10;\end{document}"/>
  <p:tag name="IGUANATEXSIZE" val="16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 := \theta_0 - &#10;\alpha \frac{1}{m} \displaystyle\sum^{m}_{i=1} (h_\theta (x^{(i)}) - y^{(i)})x^{(i)}_0$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1 := \theta_1 - &#10;\alpha \frac{1}{m} \displaystyle\sum^{m}_{i=1} (h_\theta (x^{(i)}) - y^{(i)})x^{(i)}_1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2 := \theta_2 - &#10;\alpha \frac{1}{m} \displaystyle\sum^{m}_{i=1} (h_\theta (x^{(i)}) - y^{(i)})x^{(i)}_2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ots $&#10;&#10;&#10;\end{document}"/>
  <p:tag name="IGUANATEXSIZE" val="1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&#10;$&#10;&#10;\end{document}"/>
  <p:tag name="IGUANATEXSIZE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0 + \theta_1 x + \theta_2 x^2 + \theta_3 x^3&#10;$&#10;&#10;\end{document}"/>
  <p:tag name="IGUANATEXSIZE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) = \theta_0 + \theta_1 x_1 + \theta_2 x_2 + \theta_3 x_3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= \theta_0 + \theta_1 (size) + \theta_2 (size)^2 + \theta_3 (size)^3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 = (size)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 = (size)^2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 = (size)^3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= \frac{1}{2m} \sum\limits^{m}_{i=1} \left( h_\theta(x^{(i)}) - y^{(i)} \right)^2&#10;$&#10;% \delta_i^{(l)} = \left(\sum_j W_{ji}^{(l)} \delta_j^{(l+1)}\right) f'(z_i^{(l)})&#10;&#10;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imize}} \; J(\theta_0,\theta_1)&#10;$&#10;% \delta_i^{(l)} = \left(\sum_j W_{ji}^{(l)} \delta_j^{(l+1)}\right) f'(z_i^{(l)})&#10;&#10;&#10;&#10;\end{document}"/>
  <p:tag name="IGUANATEXSIZE" val="3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 = 0.5&#10;$&#10;% \delta_i^{(l)} = \left(\sum_j W_{ji}^{(l)} \delta_j^{(l+1)}\right) f'(z_i^{(l)})&#10;&#10;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3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i&#10;$&#10;% \delta_i^{(l)} = \left(\sum_j W_{ji}^{(l)} \delta_j^{(l+1)}\right) f'(z_i^{(l)})&#10;&#10;&#10;&#10;\end{document}"/>
  <p:tag name="IGUANATEXSIZE" val="3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50  + 0.06x&#10;$&#10;% \delta_i^{(l)} = \left(\sum_j W_{ji}^{(l)} \delta_j^{(l+1)}\right) f'(z_i^{(l)})&#10;&#10;&#10;&#10;\end{document}"/>
  <p:tag name="IGUANATEXSIZE" val="3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1)&#10;$&#10;% \delta_i^{(l)} = \left(\sum_j W_{ji}^{(l)} \delta_j^{(l+1)}\right) f'(z_i^{(l)})&#10;&#10;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underset{\theta_0,\theta_1}{\mathrm{min}} \; J(\theta_0,\theta_1)&#10;$&#10;% \delta_i^{(l)} = \left(\sum_j W_{ji}^{(l)} \delta_j^{(l+1)}\right) f'(z_i^{(l)})&#10;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 &#10;$&#10;% \delta_i^{(l)} = \left(\sum_j W_{ji}^{(l)} \delta_j^{(l+1)}\right) f'(z_i^{(l)})&#10;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3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&#10;&#10;\}&#10;% \delta_i^{(l)} = \left(\sum_j W_{ji}^{(l)} \delta_j^{(l+1)}\right) f'(z_i^{(l)})&#10;&#10;&#10;&#10;\end{document}"/>
  <p:tag name="IGUANATEXSIZE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for $j=0$ and $j=1$)&#10;% \delta_i^{(l)} = \left(\sum_j W_{ji}^{(l)} \delta_j^{(l+1)}\right) f'(z_i^{(l)})&#10;&#10;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{\color{blue}\mathrm{temp}0} := \theta_0 - \alpha \frac{\partial}{\partial \theta_0} J(\theta_0,\theta_1)$ &#10;&#10;${\color{blue}\mathrm{temp}1} := \theta_1 - \alpha \frac{\partial}{\partial \theta_1} J(\theta_0,\theta_1)$ &#10;&#10;$\theta_0 := {\color{blue}\mathrm{temp}0}$&#10;&#10;$\theta_1 := {\color{blue}\mathrm{temp}1}$ &#10;&#10;% \delta_i^{(l)} = \left(\sum_j W_{ji}^{(l)} \delta_j^{(l+1)}\right) f'(z_i^{(l)})&#10;&#10;&#10;&#10;\end{document}"/>
  <p:tag name="IGUANATEXSIZE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simultaneously update&#10;&#10;\quad $j=0$ and $j=1$)&#10;% \delta_i^{(l)} = \left(\sum_j W_{ji}^{(l)} \delta_j^{(l+1)}\right) f'(z_i^{(l)})&#10;&#10;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\partial}{\partial \theta_1} J(\theta_1)&#10;$ &#10;&#10;% \delta_i^{(l)} = \left(\sum_j W_{ji}^{(l)} \delta_j^{(l+1)}\right) f'(z_i^{(l)})&#10;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theta_0 + \theta_1 x&#10;$&#10;% \delta_i^{(l)} = \left(\sum_j W_{ji}^{(l)} \delta_j^{(l+1)}\right) f'(z_i^{(l)})&#10;&#10;&#10;&#10;\end{document}"/>
  <p:tag name="IGUANATEXSIZE" val="3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1&#10;$&#10;% \delta_i^{(l)} = \left(\sum_j W_{ji}^{(l)} \delta_j^{(l+1)}\right) f'(z_i^{(l)})&#10;&#10;&#10;&#10;\end{document}"/>
  <p:tag name="IGUANATEXSIZE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color{red}\theta_1&#10;$&#10;% \delta_i^{(l)} = \left(\sum_j W_{ji}^{(l)} \delta_j^{(l+1)}\right) f'(z_i^{(l)})&#10;&#10;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isplaystyle&#10;\quad\theta_1 := \theta_1 - \alpha \frac{d}{d \theta_1} J(\theta_1)&#10;$ &#10;&#10;% \delta_i^{(l)} = \left(\sum_j W_{ji}^{(l)} \delta_j^{(l+1)}\right) f'(z_i^{(l)})&#10;&#10;&#10;&#10;\end{document}"/>
  <p:tag name="IGUANATEXSIZE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&#10;$&#10;% \delta_i^{(l)} = \left(\sum_j W_{ji}^{(l)} \delta_j^{(l+1)}\right) f'(z_i^{(l)})&#10;&#10;&#10;&#10;\end{document}"/>
  <p:tag name="IGUANATEXSIZE" val="3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(x,y)&#10;$&#10;% \delta_i^{(l)} = \left(\sum_j W_{ji}^{(l)} \delta_j^{(l+1)}\right) f'(z_i^{(l)})&#10;&#10;&#10;&#10;\end{document}"/>
  <p:tag name="IGUANATEXSIZE" val="3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\theta_0, \theta_1$&#10;&#10;% \delta_i^{(l)} = \left(\sum_j W_{ji}^{(l)} \delta_j^{(l+1)}\right) f'(z_i^{(l)})&#10;&#10;&#10;&#10;\end{document}"/>
  <p:tag name="IGUANATEXSIZE" val="3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 \theta_1&#10;$&#10;% \delta_i^{(l)} = \left(\sum_j W_{ji}^{(l)} \delta_j^{(l+1)}\right) f'(z_i^{(l)})&#10;&#10;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_0,\theta_1)&#10;$&#10;% \delta_i^{(l)} = \left(\sum_j W_{ji}^{(l)} \delta_j^{(l+1)}\right) f'(z_i^{(l)})&#10;&#10;&#10;&#10;\end{document}"/>
  <p:tag name="IGUANATEXSIZE" val="3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0,\theta_1&#10;$&#10;% \delta_i^{(l)} = \left(\sum_j W_{ji}^{(l)} \delta_j^{(l+1)}\right) f'(z_i^{(l)})&#10;&#10;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% \delta_i^{(l)} = \left(\sum_j W_{ji}^{(l)} \delta_j^{(l+1)}\right) f'(z_i^{(l)})&#10;&#10;&#10;&#10;\end{document}"/>
  <p:tag name="IGUANATEXSIZE" val="3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n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_j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i^{th}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j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h_\theta (x) = \theta_0 + \theta_1 x_1 + \theta_2 x_2 + \dots + \theta_n x_n$&#10;&#10;\end{document}"/>
  <p:tag name="IGUANATEXSIZE" val="2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  \theta_0 := \theta_0 - \alpha \frac{1}{m} \sum^{m}_{i=1} (h_\theta (x^{(i)}) - y^{(i)})$&#10;&#10;\end{document}"/>
  <p:tag name="IGUANATEXSIZE" val="1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theta_0, \theta_1$&#10;&#10;\end{document}"/>
  <p:tag name="IGUANATEXSIZE" val="1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renHall1">
  <a:themeElements>
    <a:clrScheme name="1_PrenHall1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1_PrenHall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enHall1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nHall1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enHall1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enHall1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16484</TotalTime>
  <Words>2799</Words>
  <Application>Microsoft Office PowerPoint</Application>
  <PresentationFormat>Özel</PresentationFormat>
  <Paragraphs>700</Paragraphs>
  <Slides>101</Slides>
  <Notes>32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3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101</vt:i4>
      </vt:variant>
    </vt:vector>
  </HeadingPairs>
  <TitlesOfParts>
    <vt:vector size="115" baseType="lpstr">
      <vt:lpstr>맑은 고딕</vt:lpstr>
      <vt:lpstr>Symbol</vt:lpstr>
      <vt:lpstr>Calibri Light</vt:lpstr>
      <vt:lpstr>Calibri</vt:lpstr>
      <vt:lpstr>Wingdings</vt:lpstr>
      <vt:lpstr>Roboto</vt:lpstr>
      <vt:lpstr>굴림체</vt:lpstr>
      <vt:lpstr>Cambria Math</vt:lpstr>
      <vt:lpstr>Arial</vt:lpstr>
      <vt:lpstr>Office 테마</vt:lpstr>
      <vt:lpstr>2_Office Theme</vt:lpstr>
      <vt:lpstr>2_PrenHall1</vt:lpstr>
      <vt:lpstr>Equation</vt:lpstr>
      <vt:lpstr>Chart</vt:lpstr>
      <vt:lpstr>CENG401 MACHINE LEARNING  AND  ARTIFICIAL  INTELLIGENCE</vt:lpstr>
      <vt:lpstr>Learning </vt:lpstr>
      <vt:lpstr>Machine Learning </vt:lpstr>
      <vt:lpstr>Machine Learning </vt:lpstr>
      <vt:lpstr>Machine Learning</vt:lpstr>
      <vt:lpstr>Machine Learning</vt:lpstr>
      <vt:lpstr>Machine Learning</vt:lpstr>
      <vt:lpstr>Machine Learning</vt:lpstr>
      <vt:lpstr>Machine Learning Problems</vt:lpstr>
      <vt:lpstr>Machine Learning Areas</vt:lpstr>
      <vt:lpstr>Machine Learning</vt:lpstr>
      <vt:lpstr>Supervised Learning</vt:lpstr>
      <vt:lpstr>Supervised Learning : Important Concepts</vt:lpstr>
      <vt:lpstr>Supervised Learning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Supervised Learning Steps</vt:lpstr>
      <vt:lpstr>Supervised learning</vt:lpstr>
      <vt:lpstr>Example: object recognition</vt:lpstr>
      <vt:lpstr>Example: object recognition</vt:lpstr>
      <vt:lpstr>Supervised Learning</vt:lpstr>
      <vt:lpstr>Linear Regression </vt:lpstr>
      <vt:lpstr>PowerPoint Sunusu</vt:lpstr>
      <vt:lpstr>House pricing prediction</vt:lpstr>
      <vt:lpstr>Training set</vt:lpstr>
      <vt:lpstr>Model representation </vt:lpstr>
      <vt:lpstr>Linear Regression</vt:lpstr>
      <vt:lpstr>Linear Regression</vt:lpstr>
      <vt:lpstr>Simple Regression (Linear regression with one variable)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Simple Regression</vt:lpstr>
      <vt:lpstr>Example</vt:lpstr>
      <vt:lpstr>Performance Metrics for Regression</vt:lpstr>
      <vt:lpstr>Performance Metrics for Regression</vt:lpstr>
      <vt:lpstr>Performance Metrics for Regression</vt:lpstr>
      <vt:lpstr>Performance Metrics for Regression</vt:lpstr>
      <vt:lpstr>Simple Regression Cost Function</vt:lpstr>
      <vt:lpstr>PowerPoint Sunusu</vt:lpstr>
      <vt:lpstr>PowerPoint Sunusu</vt:lpstr>
      <vt:lpstr>PowerPoint Sunusu</vt:lpstr>
      <vt:lpstr>h_θ (x)=θ_0+θ_1 x</vt:lpstr>
      <vt:lpstr>PowerPoint Sunusu</vt:lpstr>
      <vt:lpstr>PowerPoint Sunusu</vt:lpstr>
      <vt:lpstr>PowerPoint Sunusu</vt:lpstr>
      <vt:lpstr>PowerPoint Sunusu</vt:lpstr>
      <vt:lpstr>PowerPoint Sunusu</vt:lpstr>
      <vt:lpstr>h_θ (x), function of x</vt:lpstr>
      <vt:lpstr>h_θ (x), function of x</vt:lpstr>
      <vt:lpstr>h_θ (x), function of x</vt:lpstr>
      <vt:lpstr>h_θ (x), function of x</vt:lpstr>
      <vt:lpstr>h_θ (x), function of x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θ_1  ≔θ_1-α  ∂/(∂θ_1 ) J(θ_1 )</vt:lpstr>
      <vt:lpstr>PowerPoint Sunusu</vt:lpstr>
      <vt:lpstr>PowerPoint Sunusu</vt:lpstr>
      <vt:lpstr>Learning rate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Multiple Linear Regression (Linear Regression with multiple variables)</vt:lpstr>
      <vt:lpstr>Multiple Linear Regression</vt:lpstr>
      <vt:lpstr>PowerPoint Sunusu</vt:lpstr>
      <vt:lpstr>PowerPoint Sunusu</vt:lpstr>
      <vt:lpstr>PowerPoint Sunusu</vt:lpstr>
      <vt:lpstr>Gradient descent for linear regression</vt:lpstr>
      <vt:lpstr>Batch gradient descent</vt:lpstr>
      <vt:lpstr>Gradient descent in practice: Learning rate</vt:lpstr>
      <vt:lpstr>Polynomial Regression</vt:lpstr>
      <vt:lpstr>PowerPoint Sunusu</vt:lpstr>
      <vt:lpstr>PowerPoint Sunusu</vt:lpstr>
      <vt:lpstr>House prices prediction</vt:lpstr>
      <vt:lpstr>Polynomial regression</vt:lpstr>
      <vt:lpstr>PowerPoint Sunusu</vt:lpstr>
      <vt:lpstr>Things to remember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394</cp:revision>
  <dcterms:created xsi:type="dcterms:W3CDTF">2010-02-01T08:03:16Z</dcterms:created>
  <dcterms:modified xsi:type="dcterms:W3CDTF">2022-12-11T18:52:17Z</dcterms:modified>
  <cp:category>www.slidemembers.com</cp:category>
</cp:coreProperties>
</file>